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1"/>
    <p:sldMasterId id="2147483670" r:id="rId2"/>
    <p:sldMasterId id="2147483676" r:id="rId3"/>
    <p:sldMasterId id="2147483684" r:id="rId4"/>
  </p:sldMasterIdLst>
  <p:notesMasterIdLst>
    <p:notesMasterId r:id="rId38"/>
  </p:notesMasterIdLst>
  <p:handoutMasterIdLst>
    <p:handoutMasterId r:id="rId39"/>
  </p:handoutMasterIdLst>
  <p:sldIdLst>
    <p:sldId id="635" r:id="rId5"/>
    <p:sldId id="636" r:id="rId6"/>
    <p:sldId id="639" r:id="rId7"/>
    <p:sldId id="640" r:id="rId8"/>
    <p:sldId id="584" r:id="rId9"/>
    <p:sldId id="585" r:id="rId10"/>
    <p:sldId id="586" r:id="rId11"/>
    <p:sldId id="587" r:id="rId12"/>
    <p:sldId id="591" r:id="rId13"/>
    <p:sldId id="593" r:id="rId14"/>
    <p:sldId id="599" r:id="rId15"/>
    <p:sldId id="602" r:id="rId16"/>
    <p:sldId id="615" r:id="rId17"/>
    <p:sldId id="616" r:id="rId18"/>
    <p:sldId id="605" r:id="rId19"/>
    <p:sldId id="609" r:id="rId20"/>
    <p:sldId id="610" r:id="rId21"/>
    <p:sldId id="612" r:id="rId22"/>
    <p:sldId id="617" r:id="rId23"/>
    <p:sldId id="618" r:id="rId24"/>
    <p:sldId id="620" r:id="rId25"/>
    <p:sldId id="621" r:id="rId26"/>
    <p:sldId id="622" r:id="rId27"/>
    <p:sldId id="623" r:id="rId28"/>
    <p:sldId id="624" r:id="rId29"/>
    <p:sldId id="627" r:id="rId30"/>
    <p:sldId id="628" r:id="rId31"/>
    <p:sldId id="629" r:id="rId32"/>
    <p:sldId id="630" r:id="rId33"/>
    <p:sldId id="631" r:id="rId34"/>
    <p:sldId id="632" r:id="rId35"/>
    <p:sldId id="633" r:id="rId36"/>
    <p:sldId id="634" r:id="rId37"/>
  </p:sldIdLst>
  <p:sldSz cx="9144000" cy="6858000" type="screen4x3"/>
  <p:notesSz cx="7315200" cy="9601200"/>
  <p:custDataLst>
    <p:tags r:id="rId40"/>
  </p:custDataLst>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75B"/>
    <a:srgbClr val="942864"/>
    <a:srgbClr val="376092"/>
    <a:srgbClr val="EF7E3B"/>
    <a:srgbClr val="D2401A"/>
    <a:srgbClr val="E3556A"/>
    <a:srgbClr val="333333"/>
    <a:srgbClr val="DADAD9"/>
    <a:srgbClr val="FBD644"/>
    <a:srgbClr val="E77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60" autoAdjust="0"/>
    <p:restoredTop sz="95565" autoAdjust="0"/>
  </p:normalViewPr>
  <p:slideViewPr>
    <p:cSldViewPr snapToGrid="0" snapToObjects="1">
      <p:cViewPr varScale="1">
        <p:scale>
          <a:sx n="73" d="100"/>
          <a:sy n="73" d="100"/>
        </p:scale>
        <p:origin x="1698" y="84"/>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50" d="100"/>
          <a:sy n="50" d="100"/>
        </p:scale>
        <p:origin x="-2862" y="-96"/>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156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idx="2"/>
          </p:nvPr>
        </p:nvSpPr>
        <p:spPr bwMode="auto">
          <a:xfrm>
            <a:off x="841375" y="601663"/>
            <a:ext cx="5632450" cy="4224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3" name="Rectangle 3"/>
          <p:cNvSpPr>
            <a:spLocks noGrp="1" noChangeArrowheads="1"/>
          </p:cNvSpPr>
          <p:nvPr>
            <p:ph type="body" sz="quarter" idx="3"/>
          </p:nvPr>
        </p:nvSpPr>
        <p:spPr bwMode="auto">
          <a:xfrm>
            <a:off x="504557" y="5159108"/>
            <a:ext cx="630608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7" name="Rectangle 7"/>
          <p:cNvSpPr>
            <a:spLocks noGrp="1" noChangeArrowheads="1"/>
          </p:cNvSpPr>
          <p:nvPr>
            <p:ph type="sldNum" sz="quarter" idx="5"/>
          </p:nvPr>
        </p:nvSpPr>
        <p:spPr bwMode="auto">
          <a:xfrm>
            <a:off x="6623094" y="9227280"/>
            <a:ext cx="18755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a:defRPr sz="1200"/>
            </a:lvl1pPr>
          </a:lstStyle>
          <a:p>
            <a:pPr>
              <a:defRPr/>
            </a:pPr>
            <a:fld id="{3C3A632B-FBDE-46D4-BF6F-6D14421E6342}" type="slidenum">
              <a:rPr lang="en-US"/>
              <a:pPr>
                <a:defRPr/>
              </a:pPr>
              <a:t>‹#›</a:t>
            </a:fld>
            <a:endParaRPr lang="en-US" dirty="0"/>
          </a:p>
        </p:txBody>
      </p:sp>
      <p:sp>
        <p:nvSpPr>
          <p:cNvPr id="5128" name="doc id"/>
          <p:cNvSpPr>
            <a:spLocks noGrp="1" noChangeArrowheads="1"/>
          </p:cNvSpPr>
          <p:nvPr>
            <p:ph type="ftr" sz="quarter" idx="4"/>
          </p:nvPr>
        </p:nvSpPr>
        <p:spPr bwMode="auto">
          <a:xfrm>
            <a:off x="6810580" y="103072"/>
            <a:ext cx="6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a:defRPr sz="800"/>
            </a:lvl1pPr>
          </a:lstStyle>
          <a:p>
            <a:pPr>
              <a:defRPr/>
            </a:pPr>
            <a:endParaRPr lang="en-US" dirty="0"/>
          </a:p>
        </p:txBody>
      </p:sp>
    </p:spTree>
    <p:extLst>
      <p:ext uri="{BB962C8B-B14F-4D97-AF65-F5344CB8AC3E}">
        <p14:creationId xmlns:p14="http://schemas.microsoft.com/office/powerpoint/2010/main" val="3303025599"/>
      </p:ext>
    </p:extLst>
  </p:cSld>
  <p:clrMap bg1="lt1" tx1="dk1" bg2="lt2" tx2="dk2" accent1="accent1" accent2="accent2" accent3="accent3" accent4="accent4" accent5="accent5" accent6="accent6" hlink="hlink" folHlink="folHlink"/>
  <p:notesStyle>
    <a:lvl1pPr algn="l" defTabSz="913526" rtl="0" eaLnBrk="0" fontAlgn="base" hangingPunct="0">
      <a:spcBef>
        <a:spcPct val="0"/>
      </a:spcBef>
      <a:spcAft>
        <a:spcPct val="0"/>
      </a:spcAft>
      <a:buClr>
        <a:schemeClr val="tx2"/>
      </a:buClr>
      <a:defRPr sz="1600" kern="1200">
        <a:solidFill>
          <a:schemeClr val="tx1"/>
        </a:solidFill>
        <a:latin typeface="Arial" charset="0"/>
        <a:ea typeface="+mn-ea"/>
        <a:cs typeface="+mn-cs"/>
      </a:defRPr>
    </a:lvl1pPr>
    <a:lvl2pPr marL="119860" indent="-118241" algn="l" defTabSz="913526"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charset="0"/>
        <a:ea typeface="+mn-ea"/>
        <a:cs typeface="+mn-cs"/>
      </a:defRPr>
    </a:lvl2pPr>
    <a:lvl3pPr marL="306129" indent="-184649" algn="l" defTabSz="913526"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charset="0"/>
        <a:ea typeface="+mn-ea"/>
        <a:cs typeface="+mn-cs"/>
      </a:defRPr>
    </a:lvl3pPr>
    <a:lvl4pPr marL="435707" indent="-127959" algn="l" defTabSz="913526" rtl="0" eaLnBrk="0" fontAlgn="base" hangingPunct="0">
      <a:spcBef>
        <a:spcPct val="0"/>
      </a:spcBef>
      <a:spcAft>
        <a:spcPct val="0"/>
      </a:spcAft>
      <a:buClr>
        <a:schemeClr val="tx2"/>
      </a:buClr>
      <a:buFont typeface="Arial" charset="0"/>
      <a:buChar char="▫"/>
      <a:defRPr sz="1600" kern="1200">
        <a:solidFill>
          <a:schemeClr val="tx1"/>
        </a:solidFill>
        <a:latin typeface="Arial" charset="0"/>
        <a:ea typeface="+mn-ea"/>
        <a:cs typeface="+mn-cs"/>
      </a:defRPr>
    </a:lvl4pPr>
    <a:lvl5pPr marL="553946" indent="-116620" algn="l" defTabSz="913526" rtl="0" eaLnBrk="0" fontAlgn="base" hangingPunct="0">
      <a:spcBef>
        <a:spcPct val="0"/>
      </a:spcBef>
      <a:spcAft>
        <a:spcPct val="0"/>
      </a:spcAft>
      <a:buClr>
        <a:schemeClr val="tx2"/>
      </a:buClr>
      <a:buSzPct val="89000"/>
      <a:buFont typeface="Arial" charset="0"/>
      <a:buChar char="-"/>
      <a:defRPr sz="1600" kern="1200">
        <a:solidFill>
          <a:schemeClr val="tx1"/>
        </a:solidFill>
        <a:latin typeface="Arial" charset="0"/>
        <a:ea typeface="+mn-ea"/>
        <a:cs typeface="+mn-cs"/>
      </a:defRPr>
    </a:lvl5pPr>
    <a:lvl6pPr marL="2332406" algn="l" defTabSz="932962" rtl="0" eaLnBrk="1" latinLnBrk="0" hangingPunct="1">
      <a:defRPr sz="1200" kern="1200">
        <a:solidFill>
          <a:schemeClr val="tx1"/>
        </a:solidFill>
        <a:latin typeface="+mn-lt"/>
        <a:ea typeface="+mn-ea"/>
        <a:cs typeface="+mn-cs"/>
      </a:defRPr>
    </a:lvl6pPr>
    <a:lvl7pPr marL="2798887" algn="l" defTabSz="932962" rtl="0" eaLnBrk="1" latinLnBrk="0" hangingPunct="1">
      <a:defRPr sz="1200" kern="1200">
        <a:solidFill>
          <a:schemeClr val="tx1"/>
        </a:solidFill>
        <a:latin typeface="+mn-lt"/>
        <a:ea typeface="+mn-ea"/>
        <a:cs typeface="+mn-cs"/>
      </a:defRPr>
    </a:lvl7pPr>
    <a:lvl8pPr marL="3265368" algn="l" defTabSz="932962" rtl="0" eaLnBrk="1" latinLnBrk="0" hangingPunct="1">
      <a:defRPr sz="1200" kern="1200">
        <a:solidFill>
          <a:schemeClr val="tx1"/>
        </a:solidFill>
        <a:latin typeface="+mn-lt"/>
        <a:ea typeface="+mn-ea"/>
        <a:cs typeface="+mn-cs"/>
      </a:defRPr>
    </a:lvl8pPr>
    <a:lvl9pPr marL="3731849" algn="l" defTabSz="9329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14</a:t>
            </a:fld>
            <a:endParaRPr lang="en-US" dirty="0"/>
          </a:p>
        </p:txBody>
      </p:sp>
    </p:spTree>
    <p:extLst>
      <p:ext uri="{BB962C8B-B14F-4D97-AF65-F5344CB8AC3E}">
        <p14:creationId xmlns:p14="http://schemas.microsoft.com/office/powerpoint/2010/main" val="4260033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18</a:t>
            </a:fld>
            <a:endParaRPr lang="en-US" dirty="0"/>
          </a:p>
        </p:txBody>
      </p:sp>
    </p:spTree>
    <p:extLst>
      <p:ext uri="{BB962C8B-B14F-4D97-AF65-F5344CB8AC3E}">
        <p14:creationId xmlns:p14="http://schemas.microsoft.com/office/powerpoint/2010/main" val="146730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19</a:t>
            </a:fld>
            <a:endParaRPr lang="en-US" dirty="0"/>
          </a:p>
        </p:txBody>
      </p:sp>
    </p:spTree>
    <p:extLst>
      <p:ext uri="{BB962C8B-B14F-4D97-AF65-F5344CB8AC3E}">
        <p14:creationId xmlns:p14="http://schemas.microsoft.com/office/powerpoint/2010/main" val="4069180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28</a:t>
            </a:fld>
            <a:endParaRPr lang="en-US" dirty="0"/>
          </a:p>
        </p:txBody>
      </p:sp>
    </p:spTree>
    <p:extLst>
      <p:ext uri="{BB962C8B-B14F-4D97-AF65-F5344CB8AC3E}">
        <p14:creationId xmlns:p14="http://schemas.microsoft.com/office/powerpoint/2010/main" val="375427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29</a:t>
            </a:fld>
            <a:endParaRPr lang="en-US" dirty="0"/>
          </a:p>
        </p:txBody>
      </p:sp>
    </p:spTree>
    <p:extLst>
      <p:ext uri="{BB962C8B-B14F-4D97-AF65-F5344CB8AC3E}">
        <p14:creationId xmlns:p14="http://schemas.microsoft.com/office/powerpoint/2010/main" val="226115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30</a:t>
            </a:fld>
            <a:endParaRPr lang="en-US" dirty="0"/>
          </a:p>
        </p:txBody>
      </p:sp>
    </p:spTree>
    <p:extLst>
      <p:ext uri="{BB962C8B-B14F-4D97-AF65-F5344CB8AC3E}">
        <p14:creationId xmlns:p14="http://schemas.microsoft.com/office/powerpoint/2010/main" val="256214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31</a:t>
            </a:fld>
            <a:endParaRPr lang="en-US" dirty="0"/>
          </a:p>
        </p:txBody>
      </p:sp>
    </p:spTree>
    <p:extLst>
      <p:ext uri="{BB962C8B-B14F-4D97-AF65-F5344CB8AC3E}">
        <p14:creationId xmlns:p14="http://schemas.microsoft.com/office/powerpoint/2010/main" val="413837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32</a:t>
            </a:fld>
            <a:endParaRPr lang="en-US" dirty="0"/>
          </a:p>
        </p:txBody>
      </p:sp>
    </p:spTree>
    <p:extLst>
      <p:ext uri="{BB962C8B-B14F-4D97-AF65-F5344CB8AC3E}">
        <p14:creationId xmlns:p14="http://schemas.microsoft.com/office/powerpoint/2010/main" val="581474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s://www.facebook.com/Birlasoft" TargetMode="External"/><Relationship Id="rId13" Type="http://schemas.openxmlformats.org/officeDocument/2006/relationships/image" Target="../media/image11.png"/><Relationship Id="rId3" Type="http://schemas.openxmlformats.org/officeDocument/2006/relationships/slideMaster" Target="../slideMasters/slideMaster3.xml"/><Relationship Id="rId7" Type="http://schemas.openxmlformats.org/officeDocument/2006/relationships/image" Target="../media/image2.emf"/><Relationship Id="rId12" Type="http://schemas.openxmlformats.org/officeDocument/2006/relationships/hyperlink" Target="https://www.twitter.com/birlasoft" TargetMode="External"/><Relationship Id="rId2" Type="http://schemas.openxmlformats.org/officeDocument/2006/relationships/tags" Target="../tags/tag62.xml"/><Relationship Id="rId16" Type="http://schemas.openxmlformats.org/officeDocument/2006/relationships/hyperlink" Target="https://www.birlasoft.com/" TargetMode="Externa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12.png"/><Relationship Id="rId10" Type="http://schemas.openxmlformats.org/officeDocument/2006/relationships/hyperlink" Target="https://www.linkedin.com/company/birlasoft" TargetMode="External"/><Relationship Id="rId4" Type="http://schemas.openxmlformats.org/officeDocument/2006/relationships/image" Target="../media/image7.jpeg"/><Relationship Id="rId9" Type="http://schemas.openxmlformats.org/officeDocument/2006/relationships/image" Target="../media/image9.png"/><Relationship Id="rId14" Type="http://schemas.openxmlformats.org/officeDocument/2006/relationships/hyperlink" Target="https://www.youtube.com/user/BirlasoftGlobal"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3.xml"/><Relationship Id="rId1" Type="http://schemas.openxmlformats.org/officeDocument/2006/relationships/vmlDrawing" Target="../drawings/vmlDrawing8.vml"/><Relationship Id="rId6" Type="http://schemas.openxmlformats.org/officeDocument/2006/relationships/image" Target="../media/image13.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64.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www.facebook.com/Birlasoft" TargetMode="External"/><Relationship Id="rId13" Type="http://schemas.openxmlformats.org/officeDocument/2006/relationships/image" Target="../media/image11.png"/><Relationship Id="rId3" Type="http://schemas.openxmlformats.org/officeDocument/2006/relationships/slideMaster" Target="../slideMasters/slideMaster4.xml"/><Relationship Id="rId7" Type="http://schemas.openxmlformats.org/officeDocument/2006/relationships/image" Target="../media/image2.emf"/><Relationship Id="rId12" Type="http://schemas.openxmlformats.org/officeDocument/2006/relationships/hyperlink" Target="https://www.twitter.com/birlasoft" TargetMode="External"/><Relationship Id="rId2" Type="http://schemas.openxmlformats.org/officeDocument/2006/relationships/tags" Target="../tags/tag84.xml"/><Relationship Id="rId16" Type="http://schemas.openxmlformats.org/officeDocument/2006/relationships/hyperlink" Target="https://www.birlasoft.com/" TargetMode="Externa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12.png"/><Relationship Id="rId10" Type="http://schemas.openxmlformats.org/officeDocument/2006/relationships/hyperlink" Target="https://www.linkedin.com/company/birlasoft" TargetMode="External"/><Relationship Id="rId4" Type="http://schemas.openxmlformats.org/officeDocument/2006/relationships/image" Target="../media/image7.jpeg"/><Relationship Id="rId9" Type="http://schemas.openxmlformats.org/officeDocument/2006/relationships/image" Target="../media/image9.png"/><Relationship Id="rId14" Type="http://schemas.openxmlformats.org/officeDocument/2006/relationships/hyperlink" Target="https://www.youtube.com/user/BirlasoftGlobal"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5.xml"/><Relationship Id="rId1" Type="http://schemas.openxmlformats.org/officeDocument/2006/relationships/vmlDrawing" Target="../drawings/vmlDrawing12.vml"/><Relationship Id="rId6" Type="http://schemas.openxmlformats.org/officeDocument/2006/relationships/image" Target="../media/image13.png"/><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png"/><Relationship Id="rId2" Type="http://schemas.openxmlformats.org/officeDocument/2006/relationships/tags" Target="../tags/tag86.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image" Target="../media/image1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emf"/><Relationship Id="rId2" Type="http://schemas.openxmlformats.org/officeDocument/2006/relationships/tags" Target="../tags/tag4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5.jpeg"/><Relationship Id="rId4"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707627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85" name="think-cell Slide" r:id="rId5" imgW="360" imgH="360" progId="">
                  <p:embed/>
                </p:oleObj>
              </mc:Choice>
              <mc:Fallback>
                <p:oleObj name="think-cell Slide" r:id="rId5" imgW="360" imgH="360" progId="">
                  <p:embed/>
                  <p:pic>
                    <p:nvPicPr>
                      <p:cNvPr id="0" name="Picture 2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5" y="5524946"/>
            <a:ext cx="5036084" cy="494022"/>
            <a:chOff x="1663" y="3106"/>
            <a:chExt cx="3109" cy="305"/>
          </a:xfrm>
        </p:grpSpPr>
        <p:sp>
          <p:nvSpPr>
            <p:cNvPr id="9"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Document type</a:t>
              </a:r>
            </a:p>
          </p:txBody>
        </p:sp>
        <p:sp>
          <p:nvSpPr>
            <p:cNvPr id="10"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Date</a:t>
              </a:r>
            </a:p>
          </p:txBody>
        </p:sp>
      </p:grpSp>
      <p:sp>
        <p:nvSpPr>
          <p:cNvPr id="13314" name="Rectangle 1026"/>
          <p:cNvSpPr>
            <a:spLocks noGrp="1" noChangeArrowheads="1"/>
          </p:cNvSpPr>
          <p:nvPr>
            <p:ph type="ctrTitle"/>
          </p:nvPr>
        </p:nvSpPr>
        <p:spPr bwMode="auto">
          <a:xfrm>
            <a:off x="747715" y="2550614"/>
            <a:ext cx="6842274" cy="523220"/>
          </a:xfrm>
          <a:prstGeom prst="rect">
            <a:avLst/>
          </a:prstGeom>
        </p:spPr>
        <p:txBody>
          <a:bodyPr>
            <a:spAutoFit/>
          </a:bodyPr>
          <a:lstStyle>
            <a:lvl1pPr algn="l">
              <a:defRPr sz="3400" b="0" cap="none" baseline="0">
                <a:solidFill>
                  <a:schemeClr val="bg1"/>
                </a:solidFill>
                <a:latin typeface="+mj-lt"/>
                <a:ea typeface="Arial Unicode MS" pitchFamily="34" charset="-128"/>
                <a:cs typeface="Arial Unicode MS" pitchFamily="34" charset="-128"/>
              </a:defRPr>
            </a:lvl1pPr>
          </a:lstStyle>
          <a:p>
            <a:pPr lvl="0"/>
            <a:r>
              <a:rPr lang="en-US" noProof="0" smtClean="0"/>
              <a:t>Click to edit Master title style</a:t>
            </a:r>
            <a:endParaRPr lang="en-US" noProof="0" dirty="0" smtClean="0"/>
          </a:p>
        </p:txBody>
      </p:sp>
      <p:sp>
        <p:nvSpPr>
          <p:cNvPr id="13315" name="Rectangle 1027"/>
          <p:cNvSpPr>
            <a:spLocks noGrp="1" noChangeArrowheads="1"/>
          </p:cNvSpPr>
          <p:nvPr>
            <p:ph type="subTitle" idx="1"/>
          </p:nvPr>
        </p:nvSpPr>
        <p:spPr bwMode="auto">
          <a:xfrm>
            <a:off x="747715" y="4160891"/>
            <a:ext cx="6842274" cy="276999"/>
          </a:xfrm>
        </p:spPr>
        <p:txBody>
          <a:bodyPr>
            <a:spAutoFit/>
          </a:bodyPr>
          <a:lstStyle>
            <a:lvl1pPr algn="l">
              <a:defRPr sz="1800" baseline="0">
                <a:solidFill>
                  <a:schemeClr val="bg1"/>
                </a:solidFill>
                <a:latin typeface="+mj-lt"/>
                <a:ea typeface="Arial Unicode MS" pitchFamily="34" charset="-128"/>
                <a:cs typeface="Arial Unicode MS" pitchFamily="34" charset="-128"/>
              </a:defRPr>
            </a:lvl1pPr>
          </a:lstStyle>
          <a:p>
            <a:pPr lvl="0"/>
            <a:r>
              <a:rPr lang="en-US" noProof="0" smtClean="0"/>
              <a:t>Click to edit Master subtitle style</a:t>
            </a:r>
            <a:endParaRPr lang="en-US" noProof="0" dirty="0" smtClean="0"/>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5" y="1528309"/>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1" baseline="0" noProof="0" dirty="0" smtClean="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5" y="1687855"/>
            <a:ext cx="25487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5" y="1847400"/>
            <a:ext cx="21752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Printed 10/06/2014 16:43 India Standard Time</a:t>
            </a:r>
          </a:p>
        </p:txBody>
      </p:sp>
      <p:sp>
        <p:nvSpPr>
          <p:cNvPr id="3" name="Rectangle 2"/>
          <p:cNvSpPr/>
          <p:nvPr userDrawn="1"/>
        </p:nvSpPr>
        <p:spPr>
          <a:xfrm>
            <a:off x="9164178" y="1336941"/>
            <a:ext cx="18288" cy="18288"/>
          </a:xfrm>
          <a:prstGeom prst="rect">
            <a:avLst/>
          </a:prstGeom>
          <a:solidFill>
            <a:srgbClr val="94286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5" name="Rectangle 14"/>
          <p:cNvSpPr/>
          <p:nvPr userDrawn="1"/>
        </p:nvSpPr>
        <p:spPr>
          <a:xfrm>
            <a:off x="9164178" y="1361621"/>
            <a:ext cx="18288" cy="18288"/>
          </a:xfrm>
          <a:prstGeom prst="rect">
            <a:avLst/>
          </a:prstGeom>
          <a:solidFill>
            <a:srgbClr val="E7784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6" name="Rectangle 15"/>
          <p:cNvSpPr/>
          <p:nvPr userDrawn="1"/>
        </p:nvSpPr>
        <p:spPr>
          <a:xfrm>
            <a:off x="9164178" y="1386301"/>
            <a:ext cx="18288" cy="18288"/>
          </a:xfrm>
          <a:prstGeom prst="rect">
            <a:avLst/>
          </a:prstGeom>
          <a:solidFill>
            <a:srgbClr val="FBD64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7" name="Rectangle 16"/>
          <p:cNvSpPr/>
          <p:nvPr userDrawn="1"/>
        </p:nvSpPr>
        <p:spPr>
          <a:xfrm>
            <a:off x="9164178" y="1410981"/>
            <a:ext cx="18288" cy="18288"/>
          </a:xfrm>
          <a:prstGeom prst="rect">
            <a:avLst/>
          </a:prstGeom>
          <a:solidFill>
            <a:srgbClr val="D2401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8" name="Rectangle 17"/>
          <p:cNvSpPr/>
          <p:nvPr userDrawn="1"/>
        </p:nvSpPr>
        <p:spPr>
          <a:xfrm>
            <a:off x="9164178" y="1439914"/>
            <a:ext cx="18288" cy="18288"/>
          </a:xfrm>
          <a:prstGeom prst="rect">
            <a:avLst/>
          </a:prstGeom>
          <a:solidFill>
            <a:srgbClr val="E355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0" name="Rectangle 19"/>
          <p:cNvSpPr/>
          <p:nvPr userDrawn="1"/>
        </p:nvSpPr>
        <p:spPr>
          <a:xfrm>
            <a:off x="9164178" y="1464594"/>
            <a:ext cx="18288" cy="18288"/>
          </a:xfrm>
          <a:prstGeom prst="rect">
            <a:avLst/>
          </a:prstGeom>
          <a:solidFill>
            <a:srgbClr val="3B475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1" name="Rectangle 20"/>
          <p:cNvSpPr/>
          <p:nvPr userDrawn="1"/>
        </p:nvSpPr>
        <p:spPr>
          <a:xfrm>
            <a:off x="9164178" y="1489274"/>
            <a:ext cx="18288" cy="18288"/>
          </a:xfrm>
          <a:prstGeom prst="rect">
            <a:avLst/>
          </a:prstGeom>
          <a:solidFill>
            <a:srgbClr val="DADAD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2" name="Rectangle 21"/>
          <p:cNvSpPr/>
          <p:nvPr userDrawn="1"/>
        </p:nvSpPr>
        <p:spPr>
          <a:xfrm>
            <a:off x="9164178" y="1513954"/>
            <a:ext cx="18288" cy="18288"/>
          </a:xfrm>
          <a:prstGeom prst="rect">
            <a:avLst/>
          </a:prstGeom>
          <a:solidFill>
            <a:srgbClr val="3333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7803197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_Slide_02">
    <p:bg bwMode="auto">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3B08463-09F8-4160-8796-44DF8B5668F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2" y="0"/>
            <a:ext cx="9142519" cy="6858000"/>
          </a:xfrm>
          <a:prstGeom prst="rect">
            <a:avLst/>
          </a:prstGeom>
        </p:spPr>
      </p:pic>
      <p:sp>
        <p:nvSpPr>
          <p:cNvPr id="25" name="Right Triangle 24"/>
          <p:cNvSpPr/>
          <p:nvPr userDrawn="1"/>
        </p:nvSpPr>
        <p:spPr>
          <a:xfrm flipH="1">
            <a:off x="4864608" y="1225296"/>
            <a:ext cx="4279392" cy="5632704"/>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26" name="Picture 25">
            <a:extLst>
              <a:ext uri="{FF2B5EF4-FFF2-40B4-BE49-F238E27FC236}">
                <a16:creationId xmlns:a16="http://schemas.microsoft.com/office/drawing/2014/main" id="{19EAA691-AD03-4DD9-A7A9-D94211AF7E3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37911" y="5220869"/>
            <a:ext cx="2062564" cy="1058227"/>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8722" name="think-cell Slide" r:id="rId6" imgW="360" imgH="360" progId="">
                  <p:embed/>
                </p:oleObj>
              </mc:Choice>
              <mc:Fallback>
                <p:oleObj name="think-cell Slide" r:id="rId6" imgW="360" imgH="360" progId="">
                  <p:embed/>
                  <p:pic>
                    <p:nvPicPr>
                      <p:cNvPr id="2" name="Object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7"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52"/>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8" y="1528312"/>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7"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sp>
        <p:nvSpPr>
          <p:cNvPr id="21" name="Subtitle 2"/>
          <p:cNvSpPr>
            <a:spLocks noGrp="1"/>
          </p:cNvSpPr>
          <p:nvPr>
            <p:ph type="subTitle" idx="1" hasCustomPrompt="1"/>
          </p:nvPr>
        </p:nvSpPr>
        <p:spPr>
          <a:xfrm>
            <a:off x="473202" y="987552"/>
            <a:ext cx="7543800" cy="923544"/>
          </a:xfrm>
          <a:prstGeom prst="rect">
            <a:avLst/>
          </a:prstGeom>
        </p:spPr>
        <p:txBody>
          <a:bodyPr lIns="0" anchor="ctr"/>
          <a:lstStyle>
            <a:lvl1pPr marL="0" indent="0" algn="l">
              <a:buNone/>
              <a:defRPr sz="4050" b="0" i="0">
                <a:solidFill>
                  <a:srgbClr val="3A3A3C"/>
                </a:solidFill>
                <a:latin typeface="Calibri"/>
                <a:cs typeface="Calibri"/>
              </a:defRPr>
            </a:lvl1pPr>
            <a:lvl2pPr marL="411470" indent="0" algn="ctr">
              <a:buNone/>
              <a:defRPr>
                <a:solidFill>
                  <a:schemeClr val="tx1">
                    <a:tint val="75000"/>
                  </a:schemeClr>
                </a:solidFill>
              </a:defRPr>
            </a:lvl2pPr>
            <a:lvl3pPr marL="822940" indent="0" algn="ctr">
              <a:buNone/>
              <a:defRPr>
                <a:solidFill>
                  <a:schemeClr val="tx1">
                    <a:tint val="75000"/>
                  </a:schemeClr>
                </a:solidFill>
              </a:defRPr>
            </a:lvl3pPr>
            <a:lvl4pPr marL="1234409" indent="0" algn="ctr">
              <a:buNone/>
              <a:defRPr>
                <a:solidFill>
                  <a:schemeClr val="tx1">
                    <a:tint val="75000"/>
                  </a:schemeClr>
                </a:solidFill>
              </a:defRPr>
            </a:lvl4pPr>
            <a:lvl5pPr marL="1645879" indent="0" algn="ctr">
              <a:buNone/>
              <a:defRPr>
                <a:solidFill>
                  <a:schemeClr val="tx1">
                    <a:tint val="75000"/>
                  </a:schemeClr>
                </a:solidFill>
              </a:defRPr>
            </a:lvl5pPr>
            <a:lvl6pPr marL="2057348" indent="0" algn="ctr">
              <a:buNone/>
              <a:defRPr>
                <a:solidFill>
                  <a:schemeClr val="tx1">
                    <a:tint val="75000"/>
                  </a:schemeClr>
                </a:solidFill>
              </a:defRPr>
            </a:lvl6pPr>
            <a:lvl7pPr marL="2468819" indent="0" algn="ctr">
              <a:buNone/>
              <a:defRPr>
                <a:solidFill>
                  <a:schemeClr val="tx1">
                    <a:tint val="75000"/>
                  </a:schemeClr>
                </a:solidFill>
              </a:defRPr>
            </a:lvl7pPr>
            <a:lvl8pPr marL="2880288" indent="0" algn="ctr">
              <a:buNone/>
              <a:defRPr>
                <a:solidFill>
                  <a:schemeClr val="tx1">
                    <a:tint val="75000"/>
                  </a:schemeClr>
                </a:solidFill>
              </a:defRPr>
            </a:lvl8pPr>
            <a:lvl9pPr marL="3291758" indent="0" algn="ctr">
              <a:buNone/>
              <a:defRPr>
                <a:solidFill>
                  <a:schemeClr val="tx1">
                    <a:tint val="75000"/>
                  </a:schemeClr>
                </a:solidFill>
              </a:defRPr>
            </a:lvl9pPr>
          </a:lstStyle>
          <a:p>
            <a:r>
              <a:rPr lang="x-none" dirty="0"/>
              <a:t>Click to edit </a:t>
            </a:r>
            <a:r>
              <a:rPr lang="en-US" dirty="0"/>
              <a:t>T</a:t>
            </a:r>
            <a:r>
              <a:rPr lang="x-none" dirty="0"/>
              <a:t>itle style</a:t>
            </a:r>
            <a:endParaRPr lang="en-US" dirty="0"/>
          </a:p>
        </p:txBody>
      </p:sp>
      <p:sp>
        <p:nvSpPr>
          <p:cNvPr id="22" name="Text Placeholder 16"/>
          <p:cNvSpPr>
            <a:spLocks noGrp="1"/>
          </p:cNvSpPr>
          <p:nvPr>
            <p:ph type="body" sz="quarter" idx="11" hasCustomPrompt="1"/>
          </p:nvPr>
        </p:nvSpPr>
        <p:spPr>
          <a:xfrm>
            <a:off x="473202" y="2221182"/>
            <a:ext cx="7543800" cy="338554"/>
          </a:xfrm>
          <a:prstGeom prst="rect">
            <a:avLst/>
          </a:prstGeom>
        </p:spPr>
        <p:txBody>
          <a:bodyPr vert="horz" anchor="ctr"/>
          <a:lstStyle>
            <a:lvl1pPr marL="0" indent="0" algn="l">
              <a:buNone/>
              <a:defRPr sz="2100" b="1">
                <a:solidFill>
                  <a:srgbClr val="4D4D4F"/>
                </a:solidFill>
                <a:latin typeface="Calibri"/>
                <a:cs typeface="Calibri"/>
              </a:defRPr>
            </a:lvl1pPr>
          </a:lstStyle>
          <a:p>
            <a:pPr lvl="0"/>
            <a:r>
              <a:rPr lang="x-none" dirty="0"/>
              <a:t>Click to edit text styles</a:t>
            </a:r>
          </a:p>
        </p:txBody>
      </p:sp>
      <p:pic>
        <p:nvPicPr>
          <p:cNvPr id="27" name="Picture 26" descr="fb.png">
            <a:hlinkClick r:id="rId8"/>
            <a:extLst>
              <a:ext uri="{FF2B5EF4-FFF2-40B4-BE49-F238E27FC236}">
                <a16:creationId xmlns:a16="http://schemas.microsoft.com/office/drawing/2014/main" id="{41B8E6BD-6F61-4EBD-84E4-15E9B65C482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b="-4354"/>
          <a:stretch/>
        </p:blipFill>
        <p:spPr>
          <a:xfrm>
            <a:off x="473202" y="5883128"/>
            <a:ext cx="236908" cy="300631"/>
          </a:xfrm>
          <a:prstGeom prst="rect">
            <a:avLst/>
          </a:prstGeom>
        </p:spPr>
      </p:pic>
      <p:pic>
        <p:nvPicPr>
          <p:cNvPr id="29" name="Picture 28" descr="linkedin.png">
            <a:hlinkClick r:id="rId10"/>
            <a:extLst>
              <a:ext uri="{FF2B5EF4-FFF2-40B4-BE49-F238E27FC236}">
                <a16:creationId xmlns:a16="http://schemas.microsoft.com/office/drawing/2014/main" id="{A83CBA21-AEB5-40FF-A0F8-33AFF6522790}"/>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b="-15720"/>
          <a:stretch/>
        </p:blipFill>
        <p:spPr>
          <a:xfrm>
            <a:off x="824753" y="5883125"/>
            <a:ext cx="235344" cy="333378"/>
          </a:xfrm>
          <a:prstGeom prst="rect">
            <a:avLst/>
          </a:prstGeom>
        </p:spPr>
      </p:pic>
      <p:pic>
        <p:nvPicPr>
          <p:cNvPr id="30" name="Picture 29" descr="twitter.png">
            <a:hlinkClick r:id="rId12"/>
            <a:extLst>
              <a:ext uri="{FF2B5EF4-FFF2-40B4-BE49-F238E27FC236}">
                <a16:creationId xmlns:a16="http://schemas.microsoft.com/office/drawing/2014/main" id="{62834F80-2409-4841-B32B-A2DA3DC90CC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t="-1" b="-21401"/>
          <a:stretch/>
        </p:blipFill>
        <p:spPr>
          <a:xfrm>
            <a:off x="1174739" y="5883124"/>
            <a:ext cx="238830" cy="349752"/>
          </a:xfrm>
          <a:prstGeom prst="rect">
            <a:avLst/>
          </a:prstGeom>
        </p:spPr>
      </p:pic>
      <p:pic>
        <p:nvPicPr>
          <p:cNvPr id="31" name="Picture 30" descr="you-tube.png">
            <a:hlinkClick r:id="rId14"/>
            <a:extLst>
              <a:ext uri="{FF2B5EF4-FFF2-40B4-BE49-F238E27FC236}">
                <a16:creationId xmlns:a16="http://schemas.microsoft.com/office/drawing/2014/main" id="{AE940473-7966-4726-9264-492FF3E8304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a:fillRect/>
          </a:stretch>
        </p:blipFill>
        <p:spPr>
          <a:xfrm>
            <a:off x="1524726" y="5883125"/>
            <a:ext cx="232198" cy="288094"/>
          </a:xfrm>
          <a:prstGeom prst="rect">
            <a:avLst/>
          </a:prstGeom>
        </p:spPr>
      </p:pic>
      <p:sp>
        <p:nvSpPr>
          <p:cNvPr id="32" name="TextBox 31">
            <a:hlinkClick r:id="rId16"/>
            <a:extLst>
              <a:ext uri="{FF2B5EF4-FFF2-40B4-BE49-F238E27FC236}">
                <a16:creationId xmlns:a16="http://schemas.microsoft.com/office/drawing/2014/main" id="{4ADCCC4C-6034-4706-B61A-6DD50B8D8838}"/>
              </a:ext>
            </a:extLst>
          </p:cNvPr>
          <p:cNvSpPr txBox="1"/>
          <p:nvPr userDrawn="1"/>
        </p:nvSpPr>
        <p:spPr>
          <a:xfrm>
            <a:off x="473202" y="5339686"/>
            <a:ext cx="1714500" cy="400110"/>
          </a:xfrm>
          <a:prstGeom prst="rect">
            <a:avLst/>
          </a:prstGeom>
          <a:noFill/>
        </p:spPr>
        <p:txBody>
          <a:bodyPr wrap="square" lIns="0" tIns="0" rIns="0" bIns="0" rtlCol="0" anchor="ctr">
            <a:noAutofit/>
          </a:bodyPr>
          <a:lstStyle/>
          <a:p>
            <a:r>
              <a:rPr lang="en-US" sz="1500" b="1" i="0" dirty="0">
                <a:solidFill>
                  <a:schemeClr val="bg1"/>
                </a:solidFill>
                <a:latin typeface="+mn-lt"/>
              </a:rPr>
              <a:t>www.birlasoft.com</a:t>
            </a:r>
          </a:p>
        </p:txBody>
      </p:sp>
    </p:spTree>
    <p:extLst>
      <p:ext uri="{BB962C8B-B14F-4D97-AF65-F5344CB8AC3E}">
        <p14:creationId xmlns:p14="http://schemas.microsoft.com/office/powerpoint/2010/main" val="166351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_Separator_01">
    <p:bg bwMode="auto">
      <p:bgPr>
        <a:solidFill>
          <a:schemeClr val="bg1"/>
        </a:solidFill>
        <a:effectLst/>
      </p:bgPr>
    </p:bg>
    <p:spTree>
      <p:nvGrpSpPr>
        <p:cNvPr id="1" name=""/>
        <p:cNvGrpSpPr/>
        <p:nvPr/>
      </p:nvGrpSpPr>
      <p:grpSpPr>
        <a:xfrm>
          <a:off x="0" y="0"/>
          <a:ext cx="0" cy="0"/>
          <a:chOff x="0" y="0"/>
          <a:chExt cx="0" cy="0"/>
        </a:xfrm>
      </p:grpSpPr>
      <p:sp>
        <p:nvSpPr>
          <p:cNvPr id="33" name="Rectangle 32"/>
          <p:cNvSpPr/>
          <p:nvPr userDrawn="1"/>
        </p:nvSpPr>
        <p:spPr>
          <a:xfrm>
            <a:off x="0" y="0"/>
            <a:ext cx="9144000" cy="5029200"/>
          </a:xfrm>
          <a:prstGeom prst="rect">
            <a:avLst/>
          </a:prstGeom>
          <a:solidFill>
            <a:srgbClr val="4C4C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p>
        </p:txBody>
      </p:sp>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746" name="think-cell Slide" r:id="rId4" imgW="360" imgH="360" progId="">
                  <p:embed/>
                </p:oleObj>
              </mc:Choice>
              <mc:Fallback>
                <p:oleObj name="think-cell Slide" r:id="rId4" imgW="360" imgH="36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7"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3314" name="Rectangle 1026"/>
          <p:cNvSpPr>
            <a:spLocks noGrp="1" noChangeArrowheads="1"/>
          </p:cNvSpPr>
          <p:nvPr>
            <p:ph type="ctrTitle" hasCustomPrompt="1"/>
          </p:nvPr>
        </p:nvSpPr>
        <p:spPr bwMode="auto">
          <a:xfrm>
            <a:off x="470991" y="1920240"/>
            <a:ext cx="8215810" cy="1280160"/>
          </a:xfrm>
          <a:prstGeom prst="rect">
            <a:avLst/>
          </a:prstGeom>
        </p:spPr>
        <p:txBody>
          <a:bodyPr lIns="0" tIns="0" rIns="0" bIns="0" anchor="ctr">
            <a:noAutofit/>
          </a:bodyPr>
          <a:lstStyle>
            <a:lvl1pPr algn="l">
              <a:defRPr sz="2700" b="1" cap="none" baseline="0">
                <a:solidFill>
                  <a:schemeClr val="bg1"/>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hasCustomPrompt="1"/>
          </p:nvPr>
        </p:nvSpPr>
        <p:spPr bwMode="auto">
          <a:xfrm>
            <a:off x="470991" y="3455048"/>
            <a:ext cx="4101010" cy="307777"/>
          </a:xfrm>
        </p:spPr>
        <p:txBody>
          <a:bodyPr wrap="square" anchor="t">
            <a:noAutofit/>
          </a:bodyPr>
          <a:lstStyle>
            <a:lvl1pPr algn="l">
              <a:defRPr sz="1500" baseline="0">
                <a:solidFill>
                  <a:schemeClr val="bg1"/>
                </a:solidFill>
                <a:latin typeface="+mj-lt"/>
                <a:ea typeface="Arial Unicode MS" pitchFamily="34" charset="-128"/>
                <a:cs typeface="Arial Unicode MS" pitchFamily="34" charset="-128"/>
              </a:defRPr>
            </a:lvl1pPr>
          </a:lstStyle>
          <a:p>
            <a:pPr lvl="0"/>
            <a:r>
              <a:rPr lang="en-US" noProof="0" dirty="0"/>
              <a:t>Click To Edit Master Subtitle Style</a:t>
            </a:r>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52"/>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8" y="1528312"/>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7"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grpSp>
        <p:nvGrpSpPr>
          <p:cNvPr id="17" name="Group 16"/>
          <p:cNvGrpSpPr/>
          <p:nvPr userDrawn="1"/>
        </p:nvGrpSpPr>
        <p:grpSpPr>
          <a:xfrm>
            <a:off x="0" y="6791176"/>
            <a:ext cx="9146020" cy="70204"/>
            <a:chOff x="-63959" y="799729"/>
            <a:chExt cx="9217096" cy="70204"/>
          </a:xfrm>
        </p:grpSpPr>
        <p:sp>
          <p:nvSpPr>
            <p:cNvPr id="18" name="Rectangle 17"/>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20" name="Rectangle 19"/>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pic>
        <p:nvPicPr>
          <p:cNvPr id="22" name="Picture 21" descr="Birlasoft logo with tagline_It's Done.png">
            <a:extLst>
              <a:ext uri="{FF2B5EF4-FFF2-40B4-BE49-F238E27FC236}">
                <a16:creationId xmlns:a16="http://schemas.microsoft.com/office/drawing/2014/main" id="{3FEE971B-34DE-4AC7-A51F-9E52D61A0D6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33632"/>
          <a:stretch/>
        </p:blipFill>
        <p:spPr>
          <a:xfrm>
            <a:off x="241103" y="5974950"/>
            <a:ext cx="1358503" cy="432600"/>
          </a:xfrm>
          <a:prstGeom prst="rect">
            <a:avLst/>
          </a:prstGeom>
        </p:spPr>
      </p:pic>
    </p:spTree>
    <p:extLst>
      <p:ext uri="{BB962C8B-B14F-4D97-AF65-F5344CB8AC3E}">
        <p14:creationId xmlns:p14="http://schemas.microsoft.com/office/powerpoint/2010/main" val="203291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_Separator_02">
    <p:bg bwMode="auto">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2206266"/>
            <a:ext cx="9144000" cy="1954257"/>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0770" name="think-cell Slide" r:id="rId5" imgW="360" imgH="360" progId="">
                  <p:embed/>
                </p:oleObj>
              </mc:Choice>
              <mc:Fallback>
                <p:oleObj name="think-cell Slide" r:id="rId5" imgW="360" imgH="360" progId="">
                  <p:embed/>
                  <p:pic>
                    <p:nvPicPr>
                      <p:cNvPr id="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7"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3314" name="Rectangle 1026"/>
          <p:cNvSpPr>
            <a:spLocks noGrp="1" noChangeArrowheads="1"/>
          </p:cNvSpPr>
          <p:nvPr>
            <p:ph type="ctrTitle" hasCustomPrompt="1"/>
          </p:nvPr>
        </p:nvSpPr>
        <p:spPr bwMode="auto">
          <a:xfrm>
            <a:off x="470991" y="2305248"/>
            <a:ext cx="8215810" cy="1280160"/>
          </a:xfrm>
          <a:prstGeom prst="rect">
            <a:avLst/>
          </a:prstGeom>
        </p:spPr>
        <p:txBody>
          <a:bodyPr lIns="0" tIns="0" rIns="0" bIns="0" anchor="ctr">
            <a:noAutofit/>
          </a:bodyPr>
          <a:lstStyle>
            <a:lvl1pPr algn="l">
              <a:defRPr sz="2700" b="1" cap="none" baseline="0">
                <a:solidFill>
                  <a:schemeClr val="bg1"/>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hasCustomPrompt="1"/>
          </p:nvPr>
        </p:nvSpPr>
        <p:spPr bwMode="auto">
          <a:xfrm>
            <a:off x="470991" y="3743804"/>
            <a:ext cx="4101010" cy="307777"/>
          </a:xfrm>
        </p:spPr>
        <p:txBody>
          <a:bodyPr wrap="square" anchor="t">
            <a:noAutofit/>
          </a:bodyPr>
          <a:lstStyle>
            <a:lvl1pPr algn="l">
              <a:defRPr sz="1500" baseline="0">
                <a:solidFill>
                  <a:schemeClr val="bg1"/>
                </a:solidFill>
                <a:latin typeface="+mj-lt"/>
                <a:ea typeface="Arial Unicode MS" pitchFamily="34" charset="-128"/>
                <a:cs typeface="Arial Unicode MS" pitchFamily="34" charset="-128"/>
              </a:defRPr>
            </a:lvl1pPr>
          </a:lstStyle>
          <a:p>
            <a:pPr lvl="0"/>
            <a:r>
              <a:rPr lang="en-US" noProof="0" dirty="0"/>
              <a:t>Click To Edit Master Subtitle Style</a:t>
            </a:r>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52"/>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8" y="1528312"/>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7"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pic>
        <p:nvPicPr>
          <p:cNvPr id="18" name="Picture 17" descr="Birlasoft logo with tagline_It's Done.png">
            <a:extLst>
              <a:ext uri="{FF2B5EF4-FFF2-40B4-BE49-F238E27FC236}">
                <a16:creationId xmlns:a16="http://schemas.microsoft.com/office/drawing/2014/main" id="{3FEE971B-34DE-4AC7-A51F-9E52D61A0D6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b="33632"/>
          <a:stretch/>
        </p:blipFill>
        <p:spPr>
          <a:xfrm>
            <a:off x="241103" y="5974950"/>
            <a:ext cx="1358503" cy="432600"/>
          </a:xfrm>
          <a:prstGeom prst="rect">
            <a:avLst/>
          </a:prstGeom>
        </p:spPr>
      </p:pic>
      <p:grpSp>
        <p:nvGrpSpPr>
          <p:cNvPr id="23" name="Group 22"/>
          <p:cNvGrpSpPr/>
          <p:nvPr userDrawn="1"/>
        </p:nvGrpSpPr>
        <p:grpSpPr>
          <a:xfrm>
            <a:off x="0" y="6791176"/>
            <a:ext cx="9146020" cy="70204"/>
            <a:chOff x="-63959" y="799729"/>
            <a:chExt cx="9217096" cy="70204"/>
          </a:xfrm>
        </p:grpSpPr>
        <p:sp>
          <p:nvSpPr>
            <p:cNvPr id="24" name="Rectangle 23"/>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25" name="Rectangle 24"/>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spTree>
    <p:extLst>
      <p:ext uri="{BB962C8B-B14F-4D97-AF65-F5344CB8AC3E}">
        <p14:creationId xmlns:p14="http://schemas.microsoft.com/office/powerpoint/2010/main" val="2803895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01">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hasCustomPrompt="1"/>
          </p:nvPr>
        </p:nvSpPr>
        <p:spPr bwMode="auto">
          <a:xfrm>
            <a:off x="114300" y="228599"/>
            <a:ext cx="8915400" cy="612648"/>
          </a:xfrm>
          <a:prstGeom prst="rect">
            <a:avLst/>
          </a:prstGeom>
        </p:spPr>
        <p:txBody>
          <a:bodyPr lIns="0" tIns="0" rIns="0" bIns="0" anchor="ctr"/>
          <a:lstStyle>
            <a:lvl1pPr algn="l">
              <a:defRPr sz="1950" b="1">
                <a:solidFill>
                  <a:srgbClr val="ED1C24"/>
                </a:solidFill>
                <a:latin typeface="+mj-lt"/>
                <a:ea typeface="Arial Unicode MS" pitchFamily="34" charset="-128"/>
                <a:cs typeface="Arial Unicode MS" pitchFamily="34" charset="-128"/>
              </a:defRPr>
            </a:lvl1pPr>
          </a:lstStyle>
          <a:p>
            <a:r>
              <a:rPr lang="en-US" dirty="0"/>
              <a:t>Click To Edit Master Title Style</a:t>
            </a:r>
          </a:p>
        </p:txBody>
      </p:sp>
      <p:grpSp>
        <p:nvGrpSpPr>
          <p:cNvPr id="3" name="Group 2"/>
          <p:cNvGrpSpPr/>
          <p:nvPr userDrawn="1"/>
        </p:nvGrpSpPr>
        <p:grpSpPr>
          <a:xfrm rot="5400000">
            <a:off x="7995856" y="-1141707"/>
            <a:ext cx="45720" cy="2021967"/>
            <a:chOff x="9248399" y="1181101"/>
            <a:chExt cx="45720" cy="2021967"/>
          </a:xfrm>
        </p:grpSpPr>
        <p:sp>
          <p:nvSpPr>
            <p:cNvPr id="4" name="Rectangle 3"/>
            <p:cNvSpPr/>
            <p:nvPr userDrawn="1"/>
          </p:nvSpPr>
          <p:spPr>
            <a:xfrm>
              <a:off x="9248399" y="1181101"/>
              <a:ext cx="45720" cy="457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5" name="Rectangle 4"/>
            <p:cNvSpPr/>
            <p:nvPr userDrawn="1"/>
          </p:nvSpPr>
          <p:spPr>
            <a:xfrm>
              <a:off x="9248399" y="1285114"/>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6" name="Rectangle 5"/>
            <p:cNvSpPr/>
            <p:nvPr userDrawn="1"/>
          </p:nvSpPr>
          <p:spPr>
            <a:xfrm>
              <a:off x="9248399" y="1389127"/>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7" name="Rectangle 6"/>
            <p:cNvSpPr/>
            <p:nvPr userDrawn="1"/>
          </p:nvSpPr>
          <p:spPr>
            <a:xfrm>
              <a:off x="9248399" y="1493140"/>
              <a:ext cx="45720" cy="4572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8" name="Rectangle 7"/>
            <p:cNvSpPr/>
            <p:nvPr userDrawn="1"/>
          </p:nvSpPr>
          <p:spPr>
            <a:xfrm>
              <a:off x="9248399" y="1597153"/>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9" name="Rectangle 8"/>
            <p:cNvSpPr/>
            <p:nvPr userDrawn="1"/>
          </p:nvSpPr>
          <p:spPr>
            <a:xfrm>
              <a:off x="9248399" y="1701166"/>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0" name="Rectangle 9"/>
            <p:cNvSpPr/>
            <p:nvPr userDrawn="1"/>
          </p:nvSpPr>
          <p:spPr>
            <a:xfrm>
              <a:off x="9248399" y="1805179"/>
              <a:ext cx="45720" cy="4572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1" name="Rectangle 10"/>
            <p:cNvSpPr/>
            <p:nvPr userDrawn="1"/>
          </p:nvSpPr>
          <p:spPr>
            <a:xfrm>
              <a:off x="9248399" y="1909192"/>
              <a:ext cx="45720" cy="4572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2" name="Rectangle 11"/>
            <p:cNvSpPr/>
            <p:nvPr userDrawn="1"/>
          </p:nvSpPr>
          <p:spPr>
            <a:xfrm>
              <a:off x="9248399" y="2013205"/>
              <a:ext cx="45720" cy="4572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3" name="Rectangle 12"/>
            <p:cNvSpPr/>
            <p:nvPr userDrawn="1"/>
          </p:nvSpPr>
          <p:spPr>
            <a:xfrm>
              <a:off x="9248399" y="2117218"/>
              <a:ext cx="45720" cy="4572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4" name="Rectangle 13"/>
            <p:cNvSpPr/>
            <p:nvPr userDrawn="1"/>
          </p:nvSpPr>
          <p:spPr>
            <a:xfrm>
              <a:off x="9248399" y="2221231"/>
              <a:ext cx="45720" cy="45720"/>
            </a:xfrm>
            <a:prstGeom prst="rect">
              <a:avLst/>
            </a:prstGeom>
            <a:solidFill>
              <a:srgbClr val="F2BE4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5" name="Rectangle 14"/>
            <p:cNvSpPr/>
            <p:nvPr userDrawn="1"/>
          </p:nvSpPr>
          <p:spPr>
            <a:xfrm>
              <a:off x="9248399" y="2325244"/>
              <a:ext cx="45720" cy="45720"/>
            </a:xfrm>
            <a:prstGeom prst="rect">
              <a:avLst/>
            </a:prstGeom>
            <a:solidFill>
              <a:srgbClr val="8A98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6" name="Rectangle 15"/>
            <p:cNvSpPr/>
            <p:nvPr userDrawn="1"/>
          </p:nvSpPr>
          <p:spPr>
            <a:xfrm>
              <a:off x="9248399" y="2429257"/>
              <a:ext cx="45720" cy="45720"/>
            </a:xfrm>
            <a:prstGeom prst="rect">
              <a:avLst/>
            </a:prstGeom>
            <a:solidFill>
              <a:srgbClr val="3A75B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7" name="Rectangle 16"/>
            <p:cNvSpPr/>
            <p:nvPr userDrawn="1"/>
          </p:nvSpPr>
          <p:spPr>
            <a:xfrm>
              <a:off x="9248399" y="2533270"/>
              <a:ext cx="45720" cy="45720"/>
            </a:xfrm>
            <a:prstGeom prst="rect">
              <a:avLst/>
            </a:prstGeom>
            <a:solidFill>
              <a:srgbClr val="875B4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8" name="Rectangle 17"/>
            <p:cNvSpPr/>
            <p:nvPr userDrawn="1"/>
          </p:nvSpPr>
          <p:spPr>
            <a:xfrm>
              <a:off x="9248399" y="2637283"/>
              <a:ext cx="45720" cy="45720"/>
            </a:xfrm>
            <a:prstGeom prst="rect">
              <a:avLst/>
            </a:prstGeom>
            <a:solidFill>
              <a:srgbClr val="EA22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9" name="Rectangle 18"/>
            <p:cNvSpPr/>
            <p:nvPr userDrawn="1"/>
          </p:nvSpPr>
          <p:spPr>
            <a:xfrm>
              <a:off x="9248399" y="2741296"/>
              <a:ext cx="45720" cy="45720"/>
            </a:xfrm>
            <a:prstGeom prst="rect">
              <a:avLst/>
            </a:prstGeom>
            <a:solidFill>
              <a:srgbClr val="65A0D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0" name="Rectangle 19"/>
            <p:cNvSpPr/>
            <p:nvPr userDrawn="1"/>
          </p:nvSpPr>
          <p:spPr>
            <a:xfrm>
              <a:off x="9248399" y="2845309"/>
              <a:ext cx="45720" cy="45720"/>
            </a:xfrm>
            <a:prstGeom prst="rect">
              <a:avLst/>
            </a:prstGeom>
            <a:solidFill>
              <a:srgbClr val="285A2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1" name="Rectangle 20"/>
            <p:cNvSpPr/>
            <p:nvPr userDrawn="1"/>
          </p:nvSpPr>
          <p:spPr>
            <a:xfrm>
              <a:off x="9248399" y="2949322"/>
              <a:ext cx="45720" cy="45720"/>
            </a:xfrm>
            <a:prstGeom prst="rect">
              <a:avLst/>
            </a:prstGeom>
            <a:solidFill>
              <a:srgbClr val="F7991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2" name="Rectangle 21"/>
            <p:cNvSpPr/>
            <p:nvPr userDrawn="1"/>
          </p:nvSpPr>
          <p:spPr>
            <a:xfrm>
              <a:off x="9248399" y="3053335"/>
              <a:ext cx="45720" cy="45720"/>
            </a:xfrm>
            <a:prstGeom prst="rect">
              <a:avLst/>
            </a:prstGeom>
            <a:solidFill>
              <a:srgbClr val="CF72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3" name="Rectangle 22"/>
            <p:cNvSpPr/>
            <p:nvPr userDrawn="1"/>
          </p:nvSpPr>
          <p:spPr>
            <a:xfrm>
              <a:off x="9248399" y="3157348"/>
              <a:ext cx="45720" cy="45720"/>
            </a:xfrm>
            <a:prstGeom prst="rect">
              <a:avLst/>
            </a:prstGeom>
            <a:solidFill>
              <a:srgbClr val="A2ACA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grpSp>
      <p:sp>
        <p:nvSpPr>
          <p:cNvPr id="24" name="Date Placeholder 2"/>
          <p:cNvSpPr txBox="1">
            <a:spLocks/>
          </p:cNvSpPr>
          <p:nvPr userDrawn="1"/>
        </p:nvSpPr>
        <p:spPr bwMode="auto">
          <a:xfrm>
            <a:off x="458126" y="6530208"/>
            <a:ext cx="1371600" cy="182880"/>
          </a:xfrm>
          <a:prstGeom prst="rect">
            <a:avLst/>
          </a:prstGeom>
          <a:noFill/>
        </p:spPr>
        <p:txBody>
          <a:bodyPr vert="horz" wrap="none" lIns="0" tIns="0" rIns="0" bIns="0" rtlCol="0" anchor="ctr">
            <a:noAutofit/>
          </a:bodyPr>
          <a:lstStyle>
            <a:lvl1pPr algn="r">
              <a:defRPr sz="1200">
                <a:solidFill>
                  <a:schemeClr val="bg1"/>
                </a:solidFill>
                <a:latin typeface="+mn-lt"/>
              </a:defRPr>
            </a:lvl1pPr>
          </a:lstStyle>
          <a:p>
            <a:pPr marL="0" marR="0" lvl="0" indent="0" algn="l" defTabSz="82294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6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l" defTabSz="822940" rtl="0" eaLnBrk="1" fontAlgn="base" latinLnBrk="0" hangingPunct="1">
                <a:lnSpc>
                  <a:spcPct val="100000"/>
                </a:lnSpc>
                <a:spcBef>
                  <a:spcPct val="0"/>
                </a:spcBef>
                <a:spcAft>
                  <a:spcPct val="0"/>
                </a:spcAft>
                <a:buClrTx/>
                <a:buSzTx/>
                <a:buFontTx/>
                <a:buNone/>
                <a:tabLst/>
                <a:defRPr/>
              </a:pPr>
              <a:t>11-Feb-20</a:t>
            </a:fld>
            <a:r>
              <a:rPr kumimoji="0" lang="en-US" sz="600" b="0" i="0" u="none" strike="noStrike" kern="1200" cap="none" spc="0" normalizeH="0" baseline="0" noProof="0" dirty="0">
                <a:ln>
                  <a:noFill/>
                </a:ln>
                <a:solidFill>
                  <a:schemeClr val="bg1">
                    <a:lumMod val="50000"/>
                  </a:schemeClr>
                </a:solidFill>
                <a:effectLst/>
                <a:uLnTx/>
                <a:uFillTx/>
                <a:latin typeface="+mn-lt"/>
                <a:ea typeface="+mn-ea"/>
                <a:cs typeface="+mn-cs"/>
              </a:rPr>
              <a:t> | © 2019 Birlasoft Inc.</a:t>
            </a:r>
          </a:p>
        </p:txBody>
      </p:sp>
      <p:sp>
        <p:nvSpPr>
          <p:cNvPr id="25" name="Slide Number"/>
          <p:cNvSpPr txBox="1">
            <a:spLocks noChangeAspect="1"/>
          </p:cNvSpPr>
          <p:nvPr userDrawn="1"/>
        </p:nvSpPr>
        <p:spPr bwMode="auto">
          <a:xfrm>
            <a:off x="114300" y="6530208"/>
            <a:ext cx="182880" cy="182880"/>
          </a:xfrm>
          <a:prstGeom prst="rect">
            <a:avLst/>
          </a:prstGeom>
          <a:no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600" smtClean="0">
                <a:solidFill>
                  <a:schemeClr val="bg1">
                    <a:lumMod val="50000"/>
                  </a:schemeClr>
                </a:solidFill>
              </a:rPr>
              <a:pPr lvl="0" algn="ctr"/>
              <a:t>‹#›</a:t>
            </a:fld>
            <a:endParaRPr lang="en-US" sz="600" dirty="0">
              <a:solidFill>
                <a:schemeClr val="bg1">
                  <a:lumMod val="50000"/>
                </a:schemeClr>
              </a:solidFill>
            </a:endParaRPr>
          </a:p>
        </p:txBody>
      </p:sp>
    </p:spTree>
    <p:extLst>
      <p:ext uri="{BB962C8B-B14F-4D97-AF65-F5344CB8AC3E}">
        <p14:creationId xmlns:p14="http://schemas.microsoft.com/office/powerpoint/2010/main" val="652886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03">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2" y="228600"/>
            <a:ext cx="8915400" cy="612648"/>
          </a:xfrm>
          <a:prstGeom prst="rect">
            <a:avLst/>
          </a:prstGeom>
        </p:spPr>
        <p:txBody>
          <a:bodyPr lIns="0" tIns="0" rIns="0" bIns="0" anchor="ctr"/>
          <a:lstStyle>
            <a:lvl1pPr algn="l">
              <a:defRPr sz="1950" b="1">
                <a:solidFill>
                  <a:srgbClr val="FF0000"/>
                </a:solidFill>
              </a:defRPr>
            </a:lvl1pPr>
          </a:lstStyle>
          <a:p>
            <a:r>
              <a:rPr lang="en-US" noProof="0" dirty="0"/>
              <a:t>Click To Edit Master Title Style</a:t>
            </a:r>
            <a:endParaRPr lang="en-GB" noProof="0" dirty="0"/>
          </a:p>
        </p:txBody>
      </p:sp>
      <p:sp>
        <p:nvSpPr>
          <p:cNvPr id="3" name="Inhaltsplatzhalter 2"/>
          <p:cNvSpPr>
            <a:spLocks noGrp="1"/>
          </p:cNvSpPr>
          <p:nvPr>
            <p:ph idx="1"/>
          </p:nvPr>
        </p:nvSpPr>
        <p:spPr bwMode="gray">
          <a:xfrm>
            <a:off x="118874" y="978407"/>
            <a:ext cx="4356875" cy="5184648"/>
          </a:xfrm>
          <a:prstGeom prst="rect">
            <a:avLst/>
          </a:prstGeom>
        </p:spPr>
        <p:txBody>
          <a:bodyPr/>
          <a:lstStyle>
            <a:lvl1pPr marL="151445" indent="-151445">
              <a:spcBef>
                <a:spcPts val="540"/>
              </a:spcBef>
              <a:spcAft>
                <a:spcPts val="540"/>
              </a:spcAft>
              <a:buFont typeface="Arial" panose="020B0604020202020204" pitchFamily="34" charset="0"/>
              <a:buChar char="•"/>
              <a:defRPr sz="1500"/>
            </a:lvl1pPr>
            <a:lvl2pPr marL="415757" indent="-264314">
              <a:spcBef>
                <a:spcPts val="540"/>
              </a:spcBef>
              <a:spcAft>
                <a:spcPts val="540"/>
              </a:spcAft>
              <a:buFont typeface="Arial" panose="020B0604020202020204" pitchFamily="34" charset="0"/>
              <a:buChar char="‒"/>
              <a:defRPr sz="1350"/>
            </a:lvl2pPr>
            <a:lvl3pPr marL="614348" indent="-198592">
              <a:spcBef>
                <a:spcPts val="540"/>
              </a:spcBef>
              <a:spcAft>
                <a:spcPts val="540"/>
              </a:spcAft>
              <a:buSzPct val="100000"/>
              <a:buFont typeface="Courier New" panose="02070309020205020404" pitchFamily="49" charset="0"/>
              <a:buChar char="o"/>
              <a:defRPr sz="1200"/>
            </a:lvl3pPr>
            <a:lvl4pPr marL="822940" indent="-208593">
              <a:spcBef>
                <a:spcPts val="540"/>
              </a:spcBef>
              <a:spcAft>
                <a:spcPts val="540"/>
              </a:spcAft>
              <a:defRPr sz="1050"/>
            </a:lvl4pPr>
            <a:lvl5pPr marL="927237" indent="-104297">
              <a:spcBef>
                <a:spcPts val="540"/>
              </a:spcBef>
              <a:spcAft>
                <a:spcPts val="540"/>
              </a:spcAft>
              <a:defRPr sz="9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Inhaltsplatzhalter 2"/>
          <p:cNvSpPr>
            <a:spLocks noGrp="1"/>
          </p:cNvSpPr>
          <p:nvPr>
            <p:ph idx="10"/>
          </p:nvPr>
        </p:nvSpPr>
        <p:spPr bwMode="gray">
          <a:xfrm>
            <a:off x="4672827" y="978407"/>
            <a:ext cx="4356875" cy="5184648"/>
          </a:xfrm>
          <a:prstGeom prst="rect">
            <a:avLst/>
          </a:prstGeom>
        </p:spPr>
        <p:txBody>
          <a:bodyPr/>
          <a:lstStyle>
            <a:lvl1pPr marL="151445" indent="-151445">
              <a:spcBef>
                <a:spcPts val="540"/>
              </a:spcBef>
              <a:spcAft>
                <a:spcPts val="540"/>
              </a:spcAft>
              <a:buFont typeface="Arial" panose="020B0604020202020204" pitchFamily="34" charset="0"/>
              <a:buChar char="•"/>
              <a:defRPr sz="1500"/>
            </a:lvl1pPr>
            <a:lvl2pPr marL="415757" indent="-264314">
              <a:spcBef>
                <a:spcPts val="540"/>
              </a:spcBef>
              <a:spcAft>
                <a:spcPts val="540"/>
              </a:spcAft>
              <a:buFont typeface="Arial" panose="020B0604020202020204" pitchFamily="34" charset="0"/>
              <a:buChar char="‒"/>
              <a:defRPr sz="1350"/>
            </a:lvl2pPr>
            <a:lvl3pPr marL="614348" indent="-198592">
              <a:spcBef>
                <a:spcPts val="540"/>
              </a:spcBef>
              <a:spcAft>
                <a:spcPts val="540"/>
              </a:spcAft>
              <a:buSzPct val="100000"/>
              <a:buFont typeface="Courier New" panose="02070309020205020404" pitchFamily="49" charset="0"/>
              <a:buChar char="o"/>
              <a:defRPr sz="1200"/>
            </a:lvl3pPr>
            <a:lvl4pPr marL="822940" indent="-208593">
              <a:spcBef>
                <a:spcPts val="540"/>
              </a:spcBef>
              <a:spcAft>
                <a:spcPts val="540"/>
              </a:spcAft>
              <a:defRPr sz="1050"/>
            </a:lvl4pPr>
            <a:lvl5pPr marL="927237" indent="-104297">
              <a:spcBef>
                <a:spcPts val="540"/>
              </a:spcBef>
              <a:spcAft>
                <a:spcPts val="540"/>
              </a:spcAft>
              <a:defRPr sz="9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grpSp>
        <p:nvGrpSpPr>
          <p:cNvPr id="5" name="Group 4"/>
          <p:cNvGrpSpPr/>
          <p:nvPr userDrawn="1"/>
        </p:nvGrpSpPr>
        <p:grpSpPr>
          <a:xfrm rot="5400000">
            <a:off x="7995856" y="-1141707"/>
            <a:ext cx="45720" cy="2021967"/>
            <a:chOff x="9248399" y="1181101"/>
            <a:chExt cx="45720" cy="2021967"/>
          </a:xfrm>
        </p:grpSpPr>
        <p:sp>
          <p:nvSpPr>
            <p:cNvPr id="6" name="Rectangle 5"/>
            <p:cNvSpPr/>
            <p:nvPr userDrawn="1"/>
          </p:nvSpPr>
          <p:spPr>
            <a:xfrm>
              <a:off x="9248399" y="1181101"/>
              <a:ext cx="45720" cy="457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7" name="Rectangle 6"/>
            <p:cNvSpPr/>
            <p:nvPr userDrawn="1"/>
          </p:nvSpPr>
          <p:spPr>
            <a:xfrm>
              <a:off x="9248399" y="1285114"/>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8" name="Rectangle 7"/>
            <p:cNvSpPr/>
            <p:nvPr userDrawn="1"/>
          </p:nvSpPr>
          <p:spPr>
            <a:xfrm>
              <a:off x="9248399" y="1389127"/>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9" name="Rectangle 8"/>
            <p:cNvSpPr/>
            <p:nvPr userDrawn="1"/>
          </p:nvSpPr>
          <p:spPr>
            <a:xfrm>
              <a:off x="9248399" y="1493140"/>
              <a:ext cx="45720" cy="4572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0" name="Rectangle 9"/>
            <p:cNvSpPr/>
            <p:nvPr userDrawn="1"/>
          </p:nvSpPr>
          <p:spPr>
            <a:xfrm>
              <a:off x="9248399" y="1597153"/>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1" name="Rectangle 10"/>
            <p:cNvSpPr/>
            <p:nvPr userDrawn="1"/>
          </p:nvSpPr>
          <p:spPr>
            <a:xfrm>
              <a:off x="9248399" y="1701166"/>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3" name="Rectangle 12"/>
            <p:cNvSpPr/>
            <p:nvPr userDrawn="1"/>
          </p:nvSpPr>
          <p:spPr>
            <a:xfrm>
              <a:off x="9248399" y="1805179"/>
              <a:ext cx="45720" cy="4572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4" name="Rectangle 13"/>
            <p:cNvSpPr/>
            <p:nvPr userDrawn="1"/>
          </p:nvSpPr>
          <p:spPr>
            <a:xfrm>
              <a:off x="9248399" y="1909192"/>
              <a:ext cx="45720" cy="4572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5" name="Rectangle 14"/>
            <p:cNvSpPr/>
            <p:nvPr userDrawn="1"/>
          </p:nvSpPr>
          <p:spPr>
            <a:xfrm>
              <a:off x="9248399" y="2013205"/>
              <a:ext cx="45720" cy="4572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6" name="Rectangle 15"/>
            <p:cNvSpPr/>
            <p:nvPr userDrawn="1"/>
          </p:nvSpPr>
          <p:spPr>
            <a:xfrm>
              <a:off x="9248399" y="2117218"/>
              <a:ext cx="45720" cy="4572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7" name="Rectangle 16"/>
            <p:cNvSpPr/>
            <p:nvPr userDrawn="1"/>
          </p:nvSpPr>
          <p:spPr>
            <a:xfrm>
              <a:off x="9248399" y="2221231"/>
              <a:ext cx="45720" cy="45720"/>
            </a:xfrm>
            <a:prstGeom prst="rect">
              <a:avLst/>
            </a:prstGeom>
            <a:solidFill>
              <a:srgbClr val="F2BE4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8" name="Rectangle 17"/>
            <p:cNvSpPr/>
            <p:nvPr userDrawn="1"/>
          </p:nvSpPr>
          <p:spPr>
            <a:xfrm>
              <a:off x="9248399" y="2325244"/>
              <a:ext cx="45720" cy="45720"/>
            </a:xfrm>
            <a:prstGeom prst="rect">
              <a:avLst/>
            </a:prstGeom>
            <a:solidFill>
              <a:srgbClr val="8A98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9" name="Rectangle 18"/>
            <p:cNvSpPr/>
            <p:nvPr userDrawn="1"/>
          </p:nvSpPr>
          <p:spPr>
            <a:xfrm>
              <a:off x="9248399" y="2429257"/>
              <a:ext cx="45720" cy="45720"/>
            </a:xfrm>
            <a:prstGeom prst="rect">
              <a:avLst/>
            </a:prstGeom>
            <a:solidFill>
              <a:srgbClr val="3A75B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0" name="Rectangle 19"/>
            <p:cNvSpPr/>
            <p:nvPr userDrawn="1"/>
          </p:nvSpPr>
          <p:spPr>
            <a:xfrm>
              <a:off x="9248399" y="2533270"/>
              <a:ext cx="45720" cy="45720"/>
            </a:xfrm>
            <a:prstGeom prst="rect">
              <a:avLst/>
            </a:prstGeom>
            <a:solidFill>
              <a:srgbClr val="875B4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1" name="Rectangle 20"/>
            <p:cNvSpPr/>
            <p:nvPr userDrawn="1"/>
          </p:nvSpPr>
          <p:spPr>
            <a:xfrm>
              <a:off x="9248399" y="2637283"/>
              <a:ext cx="45720" cy="45720"/>
            </a:xfrm>
            <a:prstGeom prst="rect">
              <a:avLst/>
            </a:prstGeom>
            <a:solidFill>
              <a:srgbClr val="EA22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2" name="Rectangle 21"/>
            <p:cNvSpPr/>
            <p:nvPr userDrawn="1"/>
          </p:nvSpPr>
          <p:spPr>
            <a:xfrm>
              <a:off x="9248399" y="2741296"/>
              <a:ext cx="45720" cy="45720"/>
            </a:xfrm>
            <a:prstGeom prst="rect">
              <a:avLst/>
            </a:prstGeom>
            <a:solidFill>
              <a:srgbClr val="65A0D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3" name="Rectangle 22"/>
            <p:cNvSpPr/>
            <p:nvPr userDrawn="1"/>
          </p:nvSpPr>
          <p:spPr>
            <a:xfrm>
              <a:off x="9248399" y="2845309"/>
              <a:ext cx="45720" cy="45720"/>
            </a:xfrm>
            <a:prstGeom prst="rect">
              <a:avLst/>
            </a:prstGeom>
            <a:solidFill>
              <a:srgbClr val="285A2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4" name="Rectangle 23"/>
            <p:cNvSpPr/>
            <p:nvPr userDrawn="1"/>
          </p:nvSpPr>
          <p:spPr>
            <a:xfrm>
              <a:off x="9248399" y="2949322"/>
              <a:ext cx="45720" cy="45720"/>
            </a:xfrm>
            <a:prstGeom prst="rect">
              <a:avLst/>
            </a:prstGeom>
            <a:solidFill>
              <a:srgbClr val="F7991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5" name="Rectangle 24"/>
            <p:cNvSpPr/>
            <p:nvPr userDrawn="1"/>
          </p:nvSpPr>
          <p:spPr>
            <a:xfrm>
              <a:off x="9248399" y="3053335"/>
              <a:ext cx="45720" cy="45720"/>
            </a:xfrm>
            <a:prstGeom prst="rect">
              <a:avLst/>
            </a:prstGeom>
            <a:solidFill>
              <a:srgbClr val="CF72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6" name="Rectangle 25"/>
            <p:cNvSpPr/>
            <p:nvPr userDrawn="1"/>
          </p:nvSpPr>
          <p:spPr>
            <a:xfrm>
              <a:off x="9248399" y="3157348"/>
              <a:ext cx="45720" cy="45720"/>
            </a:xfrm>
            <a:prstGeom prst="rect">
              <a:avLst/>
            </a:prstGeom>
            <a:solidFill>
              <a:srgbClr val="A2ACA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grpSp>
      <p:sp>
        <p:nvSpPr>
          <p:cNvPr id="27" name="Date Placeholder 2"/>
          <p:cNvSpPr txBox="1">
            <a:spLocks/>
          </p:cNvSpPr>
          <p:nvPr userDrawn="1"/>
        </p:nvSpPr>
        <p:spPr bwMode="auto">
          <a:xfrm>
            <a:off x="459486" y="6528816"/>
            <a:ext cx="1371600" cy="182880"/>
          </a:xfrm>
          <a:prstGeom prst="rect">
            <a:avLst/>
          </a:prstGeom>
          <a:noFill/>
        </p:spPr>
        <p:txBody>
          <a:bodyPr vert="horz" wrap="none" lIns="0" tIns="0" rIns="0" bIns="0" rtlCol="0" anchor="ctr">
            <a:noAutofit/>
          </a:bodyPr>
          <a:lstStyle>
            <a:lvl1pPr algn="r">
              <a:defRPr sz="1200">
                <a:solidFill>
                  <a:schemeClr val="bg1"/>
                </a:solidFill>
                <a:latin typeface="+mn-lt"/>
              </a:defRPr>
            </a:lvl1pPr>
          </a:lstStyle>
          <a:p>
            <a:pPr marL="0" marR="0" lvl="0" indent="0" algn="l" defTabSz="82294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6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l" defTabSz="822940" rtl="0" eaLnBrk="1" fontAlgn="base" latinLnBrk="0" hangingPunct="1">
                <a:lnSpc>
                  <a:spcPct val="100000"/>
                </a:lnSpc>
                <a:spcBef>
                  <a:spcPct val="0"/>
                </a:spcBef>
                <a:spcAft>
                  <a:spcPct val="0"/>
                </a:spcAft>
                <a:buClrTx/>
                <a:buSzTx/>
                <a:buFontTx/>
                <a:buNone/>
                <a:tabLst/>
                <a:defRPr/>
              </a:pPr>
              <a:t>11-Feb-20</a:t>
            </a:fld>
            <a:r>
              <a:rPr kumimoji="0" lang="en-US" sz="600" b="0" i="0" u="none" strike="noStrike" kern="1200" cap="none" spc="0" normalizeH="0" baseline="0" noProof="0" dirty="0">
                <a:ln>
                  <a:noFill/>
                </a:ln>
                <a:solidFill>
                  <a:schemeClr val="bg1">
                    <a:lumMod val="50000"/>
                  </a:schemeClr>
                </a:solidFill>
                <a:effectLst/>
                <a:uLnTx/>
                <a:uFillTx/>
                <a:latin typeface="+mn-lt"/>
                <a:ea typeface="+mn-ea"/>
                <a:cs typeface="+mn-cs"/>
              </a:rPr>
              <a:t> | © 2019 Birlasoft Inc.</a:t>
            </a:r>
          </a:p>
        </p:txBody>
      </p:sp>
      <p:sp>
        <p:nvSpPr>
          <p:cNvPr id="28" name="Slide Number"/>
          <p:cNvSpPr txBox="1">
            <a:spLocks noChangeAspect="1"/>
          </p:cNvSpPr>
          <p:nvPr userDrawn="1"/>
        </p:nvSpPr>
        <p:spPr bwMode="auto">
          <a:xfrm>
            <a:off x="118873" y="6528816"/>
            <a:ext cx="182880" cy="182880"/>
          </a:xfrm>
          <a:prstGeom prst="rect">
            <a:avLst/>
          </a:prstGeom>
          <a:no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600" smtClean="0">
                <a:solidFill>
                  <a:schemeClr val="bg1">
                    <a:lumMod val="50000"/>
                  </a:schemeClr>
                </a:solidFill>
              </a:rPr>
              <a:pPr lvl="0" algn="ctr"/>
              <a:t>‹#›</a:t>
            </a:fld>
            <a:endParaRPr lang="en-US" sz="600" dirty="0">
              <a:solidFill>
                <a:schemeClr val="bg1">
                  <a:lumMod val="50000"/>
                </a:schemeClr>
              </a:solidFill>
            </a:endParaRPr>
          </a:p>
        </p:txBody>
      </p:sp>
    </p:spTree>
    <p:extLst>
      <p:ext uri="{BB962C8B-B14F-4D97-AF65-F5344CB8AC3E}">
        <p14:creationId xmlns:p14="http://schemas.microsoft.com/office/powerpoint/2010/main" val="2513153407"/>
      </p:ext>
    </p:extLst>
  </p:cSld>
  <p:clrMapOvr>
    <a:masterClrMapping/>
  </p:clrMapOvr>
  <p:extLst mod="1">
    <p:ext uri="{DCECCB84-F9BA-43D5-87BE-67443E8EF086}">
      <p15:sldGuideLst xmlns:p15="http://schemas.microsoft.com/office/powerpoint/2012/main">
        <p15:guide id="1" pos="96">
          <p15:clr>
            <a:srgbClr val="FBAE40"/>
          </p15:clr>
        </p15:guide>
        <p15:guide id="2" orient="horz" pos="3984">
          <p15:clr>
            <a:srgbClr val="FBAE40"/>
          </p15:clr>
        </p15:guide>
        <p15:guide id="3" pos="7584">
          <p15:clr>
            <a:srgbClr val="FBAE40"/>
          </p15:clr>
        </p15:guide>
        <p15:guide id="4" orient="horz" pos="624">
          <p15:clr>
            <a:srgbClr val="FBAE40"/>
          </p15:clr>
        </p15:guide>
        <p15:guide id="5" orient="horz" pos="3888">
          <p15:clr>
            <a:srgbClr val="FBAE40"/>
          </p15:clr>
        </p15:guide>
        <p15:guide id="6" pos="7296">
          <p15:clr>
            <a:srgbClr val="FBAE40"/>
          </p15:clr>
        </p15:guide>
        <p15:guide id="7" pos="384">
          <p15:clr>
            <a:srgbClr val="FBAE40"/>
          </p15:clr>
        </p15:guide>
        <p15:guide id="8" orient="horz" pos="528">
          <p15:clr>
            <a:srgbClr val="FBAE40"/>
          </p15:clr>
        </p15:guide>
        <p15:guide id="9" orient="horz" pos="144">
          <p15:clr>
            <a:srgbClr val="FBAE40"/>
          </p15:clr>
        </p15:guide>
        <p15:guide id="10" pos="3840">
          <p15:clr>
            <a:srgbClr val="FBAE40"/>
          </p15:clr>
        </p15:guide>
        <p15:guide id="1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Slide_Separator_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06264"/>
            <a:ext cx="9144000" cy="1954257"/>
          </a:xfrm>
          <a:prstGeom prst="rect">
            <a:avLst/>
          </a:prstGeom>
        </p:spPr>
      </p:pic>
      <p:sp>
        <p:nvSpPr>
          <p:cNvPr id="9" name="Rectangle 8">
            <a:extLst>
              <a:ext uri="{FF2B5EF4-FFF2-40B4-BE49-F238E27FC236}">
                <a16:creationId xmlns:a16="http://schemas.microsoft.com/office/drawing/2014/main" id="{ED630BB0-9AAD-451F-BEC3-64767BBE6E05}"/>
              </a:ext>
            </a:extLst>
          </p:cNvPr>
          <p:cNvSpPr/>
          <p:nvPr userDrawn="1"/>
        </p:nvSpPr>
        <p:spPr>
          <a:xfrm>
            <a:off x="0" y="4194538"/>
            <a:ext cx="9144000" cy="567962"/>
          </a:xfrm>
          <a:prstGeom prst="rect">
            <a:avLst/>
          </a:prstGeom>
          <a:solidFill>
            <a:srgbClr val="4C4C4E">
              <a:lumMod val="75000"/>
              <a:lumOff val="25000"/>
            </a:srgbClr>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125" b="0" i="0" u="none" strike="noStrike" kern="0" cap="none" spc="0" normalizeH="0" baseline="0" dirty="0">
              <a:ln>
                <a:noFill/>
              </a:ln>
              <a:solidFill>
                <a:prstClr val="white"/>
              </a:solidFill>
              <a:effectLst/>
              <a:uLnTx/>
              <a:uFillTx/>
              <a:latin typeface="Calibri Light"/>
            </a:endParaRPr>
          </a:p>
        </p:txBody>
      </p:sp>
      <p:sp>
        <p:nvSpPr>
          <p:cNvPr id="2" name="Title 1"/>
          <p:cNvSpPr>
            <a:spLocks noGrp="1"/>
          </p:cNvSpPr>
          <p:nvPr userDrawn="1">
            <p:ph type="ctrTitle" hasCustomPrompt="1"/>
          </p:nvPr>
        </p:nvSpPr>
        <p:spPr>
          <a:xfrm>
            <a:off x="241102" y="2536910"/>
            <a:ext cx="7290197" cy="1311441"/>
          </a:xfrm>
        </p:spPr>
        <p:txBody>
          <a:bodyPr anchor="ctr">
            <a:normAutofit/>
          </a:bodyPr>
          <a:lstStyle>
            <a:lvl1pPr algn="l">
              <a:defRPr sz="2700" b="1">
                <a:solidFill>
                  <a:schemeClr val="bg1"/>
                </a:solidFill>
              </a:defRPr>
            </a:lvl1pPr>
          </a:lstStyle>
          <a:p>
            <a:r>
              <a:rPr lang="en-US" dirty="0"/>
              <a:t>This is an alternate separator slide</a:t>
            </a:r>
          </a:p>
        </p:txBody>
      </p:sp>
      <p:sp>
        <p:nvSpPr>
          <p:cNvPr id="8" name="Footer Placeholder 4">
            <a:extLst>
              <a:ext uri="{FF2B5EF4-FFF2-40B4-BE49-F238E27FC236}">
                <a16:creationId xmlns:a16="http://schemas.microsoft.com/office/drawing/2014/main" id="{E0AB0D92-CD8E-4A81-BDD1-047AC9EA4039}"/>
              </a:ext>
            </a:extLst>
          </p:cNvPr>
          <p:cNvSpPr>
            <a:spLocks noGrp="1"/>
          </p:cNvSpPr>
          <p:nvPr>
            <p:ph type="ftr" sz="quarter" idx="3"/>
          </p:nvPr>
        </p:nvSpPr>
        <p:spPr>
          <a:xfrm>
            <a:off x="1278731" y="6521273"/>
            <a:ext cx="3086100" cy="229870"/>
          </a:xfrm>
          <a:prstGeom prst="rect">
            <a:avLst/>
          </a:prstGeom>
        </p:spPr>
        <p:txBody>
          <a:bodyPr vert="horz" lIns="91440" tIns="45720" rIns="91440" bIns="45720" rtlCol="0" anchor="ctr"/>
          <a:lstStyle>
            <a:lvl1pPr algn="l">
              <a:defRPr sz="600">
                <a:solidFill>
                  <a:schemeClr val="tx2"/>
                </a:solidFill>
                <a:latin typeface="+mn-lt"/>
              </a:defRPr>
            </a:lvl1pPr>
          </a:lstStyle>
          <a:p>
            <a:r>
              <a:rPr lang="en-IN" dirty="0"/>
              <a:t>Copyright Birlasoft 2019</a:t>
            </a:r>
          </a:p>
        </p:txBody>
      </p:sp>
      <p:sp>
        <p:nvSpPr>
          <p:cNvPr id="10" name="Slide Number Placeholder 5">
            <a:extLst>
              <a:ext uri="{FF2B5EF4-FFF2-40B4-BE49-F238E27FC236}">
                <a16:creationId xmlns:a16="http://schemas.microsoft.com/office/drawing/2014/main" id="{D92A225A-76E0-4109-BE0E-2BEB08B11F23}"/>
              </a:ext>
            </a:extLst>
          </p:cNvPr>
          <p:cNvSpPr>
            <a:spLocks noGrp="1"/>
          </p:cNvSpPr>
          <p:nvPr>
            <p:ph type="sldNum" sz="quarter" idx="4"/>
          </p:nvPr>
        </p:nvSpPr>
        <p:spPr>
          <a:xfrm>
            <a:off x="232172" y="6521273"/>
            <a:ext cx="256462" cy="229870"/>
          </a:xfrm>
          <a:prstGeom prst="rect">
            <a:avLst/>
          </a:prstGeom>
        </p:spPr>
        <p:txBody>
          <a:bodyPr vert="horz" lIns="91440" tIns="45720" rIns="91440" bIns="45720" rtlCol="0" anchor="ctr"/>
          <a:lstStyle>
            <a:lvl1pPr algn="l">
              <a:defRPr sz="600">
                <a:solidFill>
                  <a:schemeClr val="tx2"/>
                </a:solidFill>
                <a:latin typeface="+mn-lt"/>
              </a:defRPr>
            </a:lvl1pPr>
          </a:lstStyle>
          <a:p>
            <a:fld id="{AC1CC88B-8153-4770-B0DF-840C5C37FBC3}" type="slidenum">
              <a:rPr lang="en-IN" smtClean="0"/>
              <a:pPr/>
              <a:t>‹#›</a:t>
            </a:fld>
            <a:endParaRPr lang="en-IN" dirty="0"/>
          </a:p>
        </p:txBody>
      </p:sp>
      <p:sp>
        <p:nvSpPr>
          <p:cNvPr id="12" name="Date Placeholder 3">
            <a:extLst>
              <a:ext uri="{FF2B5EF4-FFF2-40B4-BE49-F238E27FC236}">
                <a16:creationId xmlns:a16="http://schemas.microsoft.com/office/drawing/2014/main" id="{1E4EBE69-51F3-45FC-98FE-0C057D62AFA9}"/>
              </a:ext>
            </a:extLst>
          </p:cNvPr>
          <p:cNvSpPr>
            <a:spLocks noGrp="1"/>
          </p:cNvSpPr>
          <p:nvPr>
            <p:ph type="dt" sz="half" idx="2"/>
          </p:nvPr>
        </p:nvSpPr>
        <p:spPr>
          <a:xfrm>
            <a:off x="622935" y="6519874"/>
            <a:ext cx="521495" cy="232668"/>
          </a:xfrm>
          <a:prstGeom prst="rect">
            <a:avLst/>
          </a:prstGeom>
        </p:spPr>
        <p:txBody>
          <a:bodyPr anchor="ctr"/>
          <a:lstStyle>
            <a:lvl1pPr>
              <a:defRPr sz="600">
                <a:solidFill>
                  <a:schemeClr val="tx1"/>
                </a:solidFill>
                <a:latin typeface="+mn-lt"/>
              </a:defRPr>
            </a:lvl1pPr>
          </a:lstStyle>
          <a:p>
            <a:fld id="{EE4F2938-7643-DB41-A26F-7CC75C3A1B32}" type="datetime1">
              <a:rPr lang="en-US" smtClean="0"/>
              <a:t>2/11/2020</a:t>
            </a:fld>
            <a:endParaRPr lang="en-US" dirty="0"/>
          </a:p>
        </p:txBody>
      </p:sp>
    </p:spTree>
    <p:extLst>
      <p:ext uri="{BB962C8B-B14F-4D97-AF65-F5344CB8AC3E}">
        <p14:creationId xmlns:p14="http://schemas.microsoft.com/office/powerpoint/2010/main" val="2100739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_Slide_0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8F43C3A-973A-4B5D-9033-E276C88C1B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1" y="0"/>
            <a:ext cx="9142519" cy="6858000"/>
          </a:xfrm>
          <a:prstGeom prst="rect">
            <a:avLst/>
          </a:prstGeom>
        </p:spPr>
      </p:pic>
      <p:sp>
        <p:nvSpPr>
          <p:cNvPr id="2" name="Right Triangle 1"/>
          <p:cNvSpPr/>
          <p:nvPr userDrawn="1"/>
        </p:nvSpPr>
        <p:spPr>
          <a:xfrm flipH="1">
            <a:off x="4864608" y="1225296"/>
            <a:ext cx="4279392" cy="5632704"/>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 name="Subtitle 2"/>
          <p:cNvSpPr>
            <a:spLocks noGrp="1"/>
          </p:cNvSpPr>
          <p:nvPr>
            <p:ph type="subTitle" idx="1" hasCustomPrompt="1"/>
          </p:nvPr>
        </p:nvSpPr>
        <p:spPr>
          <a:xfrm>
            <a:off x="473202" y="1124712"/>
            <a:ext cx="6590538" cy="1225296"/>
          </a:xfrm>
          <a:prstGeom prst="rect">
            <a:avLst/>
          </a:prstGeom>
        </p:spPr>
        <p:txBody>
          <a:bodyPr lIns="0" anchor="ctr"/>
          <a:lstStyle>
            <a:lvl1pPr marL="0" indent="0" algn="l">
              <a:buNone/>
              <a:defRPr sz="3000" b="1" i="0">
                <a:solidFill>
                  <a:schemeClr val="bg1"/>
                </a:solidFill>
                <a:latin typeface="Calibri"/>
                <a:cs typeface="Calibri"/>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x-none" dirty="0"/>
              <a:t>CLICK TO EDIT </a:t>
            </a:r>
            <a:r>
              <a:rPr lang="en-US" dirty="0"/>
              <a:t>T</a:t>
            </a:r>
            <a:r>
              <a:rPr lang="x-none" dirty="0"/>
              <a:t>ITLE STYLE</a:t>
            </a:r>
            <a:endParaRPr lang="en-US" dirty="0"/>
          </a:p>
        </p:txBody>
      </p:sp>
      <p:sp>
        <p:nvSpPr>
          <p:cNvPr id="12" name="Text Placeholder 16"/>
          <p:cNvSpPr>
            <a:spLocks noGrp="1"/>
          </p:cNvSpPr>
          <p:nvPr>
            <p:ph type="body" sz="quarter" idx="11" hasCustomPrompt="1"/>
          </p:nvPr>
        </p:nvSpPr>
        <p:spPr>
          <a:xfrm>
            <a:off x="473202" y="2569464"/>
            <a:ext cx="6590538" cy="420624"/>
          </a:xfrm>
          <a:prstGeom prst="rect">
            <a:avLst/>
          </a:prstGeom>
        </p:spPr>
        <p:txBody>
          <a:bodyPr vert="horz" anchor="ctr"/>
          <a:lstStyle>
            <a:lvl1pPr marL="0" indent="0" algn="l">
              <a:buNone/>
              <a:defRPr sz="2100" b="1">
                <a:solidFill>
                  <a:schemeClr val="bg1"/>
                </a:solidFill>
                <a:latin typeface="Calibri"/>
                <a:cs typeface="Calibri"/>
              </a:defRPr>
            </a:lvl1pPr>
          </a:lstStyle>
          <a:p>
            <a:pPr lvl="0"/>
            <a:r>
              <a:rPr lang="x-none" dirty="0"/>
              <a:t>Click To Edit Text Styles</a:t>
            </a:r>
          </a:p>
        </p:txBody>
      </p:sp>
      <p:sp>
        <p:nvSpPr>
          <p:cNvPr id="16" name="TextBox 15">
            <a:extLst>
              <a:ext uri="{FF2B5EF4-FFF2-40B4-BE49-F238E27FC236}">
                <a16:creationId xmlns:a16="http://schemas.microsoft.com/office/drawing/2014/main" id="{C4F16D75-A2B7-46D7-B04A-EBC6CC095A2F}"/>
              </a:ext>
            </a:extLst>
          </p:cNvPr>
          <p:cNvSpPr txBox="1"/>
          <p:nvPr userDrawn="1"/>
        </p:nvSpPr>
        <p:spPr>
          <a:xfrm>
            <a:off x="473202" y="525850"/>
            <a:ext cx="5672495" cy="477054"/>
          </a:xfrm>
          <a:prstGeom prst="rect">
            <a:avLst/>
          </a:prstGeom>
          <a:noFill/>
        </p:spPr>
        <p:txBody>
          <a:bodyPr wrap="square" lIns="0" tIns="0" rIns="0" bIns="0" rtlCol="0">
            <a:noAutofit/>
          </a:bodyPr>
          <a:lstStyle/>
          <a:p>
            <a:r>
              <a:rPr lang="en-US" sz="1875" b="0" i="1" dirty="0">
                <a:solidFill>
                  <a:schemeClr val="bg1"/>
                </a:solidFill>
                <a:latin typeface="+mj-lt"/>
              </a:rPr>
              <a:t>Enterprise to the Power of Digital</a:t>
            </a:r>
            <a:r>
              <a:rPr lang="en-US" sz="1875" b="0" i="1" baseline="30000" dirty="0">
                <a:solidFill>
                  <a:schemeClr val="bg1"/>
                </a:solidFill>
                <a:latin typeface="+mj-lt"/>
              </a:rPr>
              <a:t>TM</a:t>
            </a:r>
          </a:p>
        </p:txBody>
      </p:sp>
      <p:pic>
        <p:nvPicPr>
          <p:cNvPr id="19" name="Picture 18">
            <a:extLst>
              <a:ext uri="{FF2B5EF4-FFF2-40B4-BE49-F238E27FC236}">
                <a16:creationId xmlns:a16="http://schemas.microsoft.com/office/drawing/2014/main" id="{19EAA691-AD03-4DD9-A7A9-D94211AF7E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37910" y="5220867"/>
            <a:ext cx="2062564" cy="1058227"/>
          </a:xfrm>
          <a:prstGeom prst="rect">
            <a:avLst/>
          </a:prstGeom>
        </p:spPr>
      </p:pic>
    </p:spTree>
    <p:extLst>
      <p:ext uri="{BB962C8B-B14F-4D97-AF65-F5344CB8AC3E}">
        <p14:creationId xmlns:p14="http://schemas.microsoft.com/office/powerpoint/2010/main" val="11365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_Slide_02">
    <p:bg bwMode="auto">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3B08463-09F8-4160-8796-44DF8B5668F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1" y="0"/>
            <a:ext cx="9142519" cy="6858000"/>
          </a:xfrm>
          <a:prstGeom prst="rect">
            <a:avLst/>
          </a:prstGeom>
        </p:spPr>
      </p:pic>
      <p:sp>
        <p:nvSpPr>
          <p:cNvPr id="25" name="Right Triangle 24"/>
          <p:cNvSpPr/>
          <p:nvPr userDrawn="1"/>
        </p:nvSpPr>
        <p:spPr>
          <a:xfrm flipH="1">
            <a:off x="4864608" y="1225296"/>
            <a:ext cx="4279392" cy="5632704"/>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26" name="Picture 25">
            <a:extLst>
              <a:ext uri="{FF2B5EF4-FFF2-40B4-BE49-F238E27FC236}">
                <a16:creationId xmlns:a16="http://schemas.microsoft.com/office/drawing/2014/main" id="{19EAA691-AD03-4DD9-A7A9-D94211AF7E3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37910" y="5220867"/>
            <a:ext cx="2062564" cy="1058227"/>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2818" name="think-cell Slide" r:id="rId6" imgW="360" imgH="360" progId="">
                  <p:embed/>
                </p:oleObj>
              </mc:Choice>
              <mc:Fallback>
                <p:oleObj name="think-cell Slide" r:id="rId6" imgW="360" imgH="360" progId="">
                  <p:embed/>
                  <p:pic>
                    <p:nvPicPr>
                      <p:cNvPr id="2" name="Object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6"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73"/>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7" y="1528311"/>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6"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sp>
        <p:nvSpPr>
          <p:cNvPr id="21" name="Subtitle 2"/>
          <p:cNvSpPr>
            <a:spLocks noGrp="1"/>
          </p:cNvSpPr>
          <p:nvPr>
            <p:ph type="subTitle" idx="1" hasCustomPrompt="1"/>
          </p:nvPr>
        </p:nvSpPr>
        <p:spPr>
          <a:xfrm>
            <a:off x="473202" y="987552"/>
            <a:ext cx="7543800" cy="923544"/>
          </a:xfrm>
          <a:prstGeom prst="rect">
            <a:avLst/>
          </a:prstGeom>
        </p:spPr>
        <p:txBody>
          <a:bodyPr lIns="0" anchor="ctr"/>
          <a:lstStyle>
            <a:lvl1pPr marL="0" indent="0" algn="l">
              <a:buNone/>
              <a:defRPr sz="4050" b="0" i="0">
                <a:solidFill>
                  <a:srgbClr val="3A3A3C"/>
                </a:solidFill>
                <a:latin typeface="Calibri"/>
                <a:cs typeface="Calibri"/>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x-none" dirty="0"/>
              <a:t>Click to edit </a:t>
            </a:r>
            <a:r>
              <a:rPr lang="en-US" dirty="0"/>
              <a:t>T</a:t>
            </a:r>
            <a:r>
              <a:rPr lang="x-none" dirty="0"/>
              <a:t>itle style</a:t>
            </a:r>
            <a:endParaRPr lang="en-US" dirty="0"/>
          </a:p>
        </p:txBody>
      </p:sp>
      <p:sp>
        <p:nvSpPr>
          <p:cNvPr id="22" name="Text Placeholder 16"/>
          <p:cNvSpPr>
            <a:spLocks noGrp="1"/>
          </p:cNvSpPr>
          <p:nvPr>
            <p:ph type="body" sz="quarter" idx="11" hasCustomPrompt="1"/>
          </p:nvPr>
        </p:nvSpPr>
        <p:spPr>
          <a:xfrm>
            <a:off x="473202" y="2221182"/>
            <a:ext cx="7543800" cy="338554"/>
          </a:xfrm>
          <a:prstGeom prst="rect">
            <a:avLst/>
          </a:prstGeom>
        </p:spPr>
        <p:txBody>
          <a:bodyPr vert="horz" anchor="ctr"/>
          <a:lstStyle>
            <a:lvl1pPr marL="0" indent="0" algn="l">
              <a:buNone/>
              <a:defRPr sz="2100" b="1">
                <a:solidFill>
                  <a:srgbClr val="4D4D4F"/>
                </a:solidFill>
                <a:latin typeface="Calibri"/>
                <a:cs typeface="Calibri"/>
              </a:defRPr>
            </a:lvl1pPr>
          </a:lstStyle>
          <a:p>
            <a:pPr lvl="0"/>
            <a:r>
              <a:rPr lang="x-none" dirty="0"/>
              <a:t>Click to edit text styles</a:t>
            </a:r>
          </a:p>
        </p:txBody>
      </p:sp>
      <p:pic>
        <p:nvPicPr>
          <p:cNvPr id="27" name="Picture 26" descr="fb.png">
            <a:hlinkClick r:id="rId8"/>
            <a:extLst>
              <a:ext uri="{FF2B5EF4-FFF2-40B4-BE49-F238E27FC236}">
                <a16:creationId xmlns:a16="http://schemas.microsoft.com/office/drawing/2014/main" id="{41B8E6BD-6F61-4EBD-84E4-15E9B65C482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b="-4354"/>
          <a:stretch/>
        </p:blipFill>
        <p:spPr>
          <a:xfrm>
            <a:off x="473202" y="5883126"/>
            <a:ext cx="236908" cy="300631"/>
          </a:xfrm>
          <a:prstGeom prst="rect">
            <a:avLst/>
          </a:prstGeom>
        </p:spPr>
      </p:pic>
      <p:pic>
        <p:nvPicPr>
          <p:cNvPr id="29" name="Picture 28" descr="linkedin.png">
            <a:hlinkClick r:id="rId10"/>
            <a:extLst>
              <a:ext uri="{FF2B5EF4-FFF2-40B4-BE49-F238E27FC236}">
                <a16:creationId xmlns:a16="http://schemas.microsoft.com/office/drawing/2014/main" id="{A83CBA21-AEB5-40FF-A0F8-33AFF6522790}"/>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b="-15720"/>
          <a:stretch/>
        </p:blipFill>
        <p:spPr>
          <a:xfrm>
            <a:off x="824753" y="5883125"/>
            <a:ext cx="235344" cy="333378"/>
          </a:xfrm>
          <a:prstGeom prst="rect">
            <a:avLst/>
          </a:prstGeom>
        </p:spPr>
      </p:pic>
      <p:pic>
        <p:nvPicPr>
          <p:cNvPr id="30" name="Picture 29" descr="twitter.png">
            <a:hlinkClick r:id="rId12"/>
            <a:extLst>
              <a:ext uri="{FF2B5EF4-FFF2-40B4-BE49-F238E27FC236}">
                <a16:creationId xmlns:a16="http://schemas.microsoft.com/office/drawing/2014/main" id="{62834F80-2409-4841-B32B-A2DA3DC90CC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t="-1" b="-21401"/>
          <a:stretch/>
        </p:blipFill>
        <p:spPr>
          <a:xfrm>
            <a:off x="1174739" y="5883124"/>
            <a:ext cx="238830" cy="349752"/>
          </a:xfrm>
          <a:prstGeom prst="rect">
            <a:avLst/>
          </a:prstGeom>
        </p:spPr>
      </p:pic>
      <p:pic>
        <p:nvPicPr>
          <p:cNvPr id="31" name="Picture 30" descr="you-tube.png">
            <a:hlinkClick r:id="rId14"/>
            <a:extLst>
              <a:ext uri="{FF2B5EF4-FFF2-40B4-BE49-F238E27FC236}">
                <a16:creationId xmlns:a16="http://schemas.microsoft.com/office/drawing/2014/main" id="{AE940473-7966-4726-9264-492FF3E8304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a:fillRect/>
          </a:stretch>
        </p:blipFill>
        <p:spPr>
          <a:xfrm>
            <a:off x="1524726" y="5883125"/>
            <a:ext cx="232198" cy="288094"/>
          </a:xfrm>
          <a:prstGeom prst="rect">
            <a:avLst/>
          </a:prstGeom>
        </p:spPr>
      </p:pic>
      <p:sp>
        <p:nvSpPr>
          <p:cNvPr id="32" name="TextBox 31">
            <a:hlinkClick r:id="rId16"/>
            <a:extLst>
              <a:ext uri="{FF2B5EF4-FFF2-40B4-BE49-F238E27FC236}">
                <a16:creationId xmlns:a16="http://schemas.microsoft.com/office/drawing/2014/main" id="{4ADCCC4C-6034-4706-B61A-6DD50B8D8838}"/>
              </a:ext>
            </a:extLst>
          </p:cNvPr>
          <p:cNvSpPr txBox="1"/>
          <p:nvPr userDrawn="1"/>
        </p:nvSpPr>
        <p:spPr>
          <a:xfrm>
            <a:off x="473202" y="5339686"/>
            <a:ext cx="1714500" cy="400110"/>
          </a:xfrm>
          <a:prstGeom prst="rect">
            <a:avLst/>
          </a:prstGeom>
          <a:noFill/>
        </p:spPr>
        <p:txBody>
          <a:bodyPr wrap="square" lIns="0" tIns="0" rIns="0" bIns="0" rtlCol="0" anchor="ctr">
            <a:noAutofit/>
          </a:bodyPr>
          <a:lstStyle/>
          <a:p>
            <a:r>
              <a:rPr lang="en-US" sz="1500" b="1" i="0" dirty="0">
                <a:solidFill>
                  <a:schemeClr val="bg1"/>
                </a:solidFill>
                <a:latin typeface="+mn-lt"/>
              </a:rPr>
              <a:t>www.birlasoft.com</a:t>
            </a:r>
          </a:p>
        </p:txBody>
      </p:sp>
    </p:spTree>
    <p:extLst>
      <p:ext uri="{BB962C8B-B14F-4D97-AF65-F5344CB8AC3E}">
        <p14:creationId xmlns:p14="http://schemas.microsoft.com/office/powerpoint/2010/main" val="1744384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_Separator_01">
    <p:bg bwMode="auto">
      <p:bgPr>
        <a:solidFill>
          <a:schemeClr val="bg1"/>
        </a:solidFill>
        <a:effectLst/>
      </p:bgPr>
    </p:bg>
    <p:spTree>
      <p:nvGrpSpPr>
        <p:cNvPr id="1" name=""/>
        <p:cNvGrpSpPr/>
        <p:nvPr/>
      </p:nvGrpSpPr>
      <p:grpSpPr>
        <a:xfrm>
          <a:off x="0" y="0"/>
          <a:ext cx="0" cy="0"/>
          <a:chOff x="0" y="0"/>
          <a:chExt cx="0" cy="0"/>
        </a:xfrm>
      </p:grpSpPr>
      <p:sp>
        <p:nvSpPr>
          <p:cNvPr id="33" name="Rectangle 32"/>
          <p:cNvSpPr/>
          <p:nvPr userDrawn="1"/>
        </p:nvSpPr>
        <p:spPr>
          <a:xfrm>
            <a:off x="0" y="0"/>
            <a:ext cx="9144000" cy="5029200"/>
          </a:xfrm>
          <a:prstGeom prst="rect">
            <a:avLst/>
          </a:prstGeom>
          <a:solidFill>
            <a:srgbClr val="4C4C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p>
        </p:txBody>
      </p:sp>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842" name="think-cell Slide" r:id="rId4" imgW="360" imgH="360" progId="">
                  <p:embed/>
                </p:oleObj>
              </mc:Choice>
              <mc:Fallback>
                <p:oleObj name="think-cell Slide" r:id="rId4" imgW="360" imgH="36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6"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3314" name="Rectangle 1026"/>
          <p:cNvSpPr>
            <a:spLocks noGrp="1" noChangeArrowheads="1"/>
          </p:cNvSpPr>
          <p:nvPr>
            <p:ph type="ctrTitle" hasCustomPrompt="1"/>
          </p:nvPr>
        </p:nvSpPr>
        <p:spPr bwMode="auto">
          <a:xfrm>
            <a:off x="470991" y="1920240"/>
            <a:ext cx="8215810" cy="1280160"/>
          </a:xfrm>
          <a:prstGeom prst="rect">
            <a:avLst/>
          </a:prstGeom>
        </p:spPr>
        <p:txBody>
          <a:bodyPr lIns="0" tIns="0" rIns="0" bIns="0" anchor="ctr">
            <a:noAutofit/>
          </a:bodyPr>
          <a:lstStyle>
            <a:lvl1pPr algn="l">
              <a:defRPr sz="2700" b="1" cap="none" baseline="0">
                <a:solidFill>
                  <a:schemeClr val="bg1"/>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hasCustomPrompt="1"/>
          </p:nvPr>
        </p:nvSpPr>
        <p:spPr bwMode="auto">
          <a:xfrm>
            <a:off x="470991" y="3455046"/>
            <a:ext cx="4101010" cy="307777"/>
          </a:xfrm>
        </p:spPr>
        <p:txBody>
          <a:bodyPr wrap="square" anchor="t">
            <a:noAutofit/>
          </a:bodyPr>
          <a:lstStyle>
            <a:lvl1pPr algn="l">
              <a:defRPr sz="1500" baseline="0">
                <a:solidFill>
                  <a:schemeClr val="bg1"/>
                </a:solidFill>
                <a:latin typeface="+mj-lt"/>
                <a:ea typeface="Arial Unicode MS" pitchFamily="34" charset="-128"/>
                <a:cs typeface="Arial Unicode MS" pitchFamily="34" charset="-128"/>
              </a:defRPr>
            </a:lvl1pPr>
          </a:lstStyle>
          <a:p>
            <a:pPr lvl="0"/>
            <a:r>
              <a:rPr lang="en-US" noProof="0" dirty="0"/>
              <a:t>Click To Edit Master Subtitle Style</a:t>
            </a:r>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73"/>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7" y="1528311"/>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6"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grpSp>
        <p:nvGrpSpPr>
          <p:cNvPr id="17" name="Group 16"/>
          <p:cNvGrpSpPr/>
          <p:nvPr userDrawn="1"/>
        </p:nvGrpSpPr>
        <p:grpSpPr>
          <a:xfrm>
            <a:off x="0" y="6791176"/>
            <a:ext cx="9146020" cy="70204"/>
            <a:chOff x="-63959" y="799729"/>
            <a:chExt cx="9217096" cy="70204"/>
          </a:xfrm>
        </p:grpSpPr>
        <p:sp>
          <p:nvSpPr>
            <p:cNvPr id="18" name="Rectangle 17"/>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20" name="Rectangle 19"/>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pic>
        <p:nvPicPr>
          <p:cNvPr id="22" name="Picture 21" descr="Birlasoft logo with tagline_It's Done.png">
            <a:extLst>
              <a:ext uri="{FF2B5EF4-FFF2-40B4-BE49-F238E27FC236}">
                <a16:creationId xmlns:a16="http://schemas.microsoft.com/office/drawing/2014/main" id="{3FEE971B-34DE-4AC7-A51F-9E52D61A0D6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33632"/>
          <a:stretch/>
        </p:blipFill>
        <p:spPr>
          <a:xfrm>
            <a:off x="241102" y="5974950"/>
            <a:ext cx="1358503" cy="432600"/>
          </a:xfrm>
          <a:prstGeom prst="rect">
            <a:avLst/>
          </a:prstGeom>
        </p:spPr>
      </p:pic>
    </p:spTree>
    <p:extLst>
      <p:ext uri="{BB962C8B-B14F-4D97-AF65-F5344CB8AC3E}">
        <p14:creationId xmlns:p14="http://schemas.microsoft.com/office/powerpoint/2010/main" val="4240602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lide_Separator_02">
    <p:bg bwMode="auto">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2206264"/>
            <a:ext cx="9144000" cy="1954257"/>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4866" name="think-cell Slide" r:id="rId5" imgW="360" imgH="360" progId="">
                  <p:embed/>
                </p:oleObj>
              </mc:Choice>
              <mc:Fallback>
                <p:oleObj name="think-cell Slide" r:id="rId5" imgW="360" imgH="360" progId="">
                  <p:embed/>
                  <p:pic>
                    <p:nvPicPr>
                      <p:cNvPr id="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6" y="5550859"/>
            <a:ext cx="5036084" cy="442190"/>
            <a:chOff x="1663" y="3122"/>
            <a:chExt cx="3109" cy="273"/>
          </a:xfrm>
        </p:grpSpPr>
        <p:sp>
          <p:nvSpPr>
            <p:cNvPr id="9" name="McK Document type"/>
            <p:cNvSpPr txBox="1">
              <a:spLocks noChangeArrowheads="1"/>
            </p:cNvSpPr>
            <p:nvPr/>
          </p:nvSpPr>
          <p:spPr bwMode="auto">
            <a:xfrm>
              <a:off x="1663" y="3122"/>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Document type</a:t>
              </a:r>
            </a:p>
          </p:txBody>
        </p:sp>
        <p:sp>
          <p:nvSpPr>
            <p:cNvPr id="10" name="McK Date"/>
            <p:cNvSpPr txBox="1">
              <a:spLocks noChangeArrowheads="1"/>
            </p:cNvSpPr>
            <p:nvPr/>
          </p:nvSpPr>
          <p:spPr bwMode="auto">
            <a:xfrm>
              <a:off x="1663" y="3275"/>
              <a:ext cx="310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260" baseline="0" noProof="0" dirty="0">
                  <a:solidFill>
                    <a:schemeClr val="bg1"/>
                  </a:solidFill>
                  <a:latin typeface="+mn-lt"/>
                </a:rPr>
                <a:t>Date</a:t>
              </a:r>
            </a:p>
          </p:txBody>
        </p:sp>
      </p:grpSp>
      <p:sp>
        <p:nvSpPr>
          <p:cNvPr id="13314" name="Rectangle 1026"/>
          <p:cNvSpPr>
            <a:spLocks noGrp="1" noChangeArrowheads="1"/>
          </p:cNvSpPr>
          <p:nvPr>
            <p:ph type="ctrTitle" hasCustomPrompt="1"/>
          </p:nvPr>
        </p:nvSpPr>
        <p:spPr bwMode="auto">
          <a:xfrm>
            <a:off x="470991" y="2305248"/>
            <a:ext cx="8215810" cy="1280160"/>
          </a:xfrm>
          <a:prstGeom prst="rect">
            <a:avLst/>
          </a:prstGeom>
        </p:spPr>
        <p:txBody>
          <a:bodyPr lIns="0" tIns="0" rIns="0" bIns="0" anchor="ctr">
            <a:noAutofit/>
          </a:bodyPr>
          <a:lstStyle>
            <a:lvl1pPr algn="l">
              <a:defRPr sz="2700" b="1" cap="none" baseline="0">
                <a:solidFill>
                  <a:schemeClr val="bg1"/>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hasCustomPrompt="1"/>
          </p:nvPr>
        </p:nvSpPr>
        <p:spPr bwMode="auto">
          <a:xfrm>
            <a:off x="470991" y="3743802"/>
            <a:ext cx="4101010" cy="307777"/>
          </a:xfrm>
        </p:spPr>
        <p:txBody>
          <a:bodyPr wrap="square" anchor="t">
            <a:noAutofit/>
          </a:bodyPr>
          <a:lstStyle>
            <a:lvl1pPr algn="l">
              <a:defRPr sz="1500" baseline="0">
                <a:solidFill>
                  <a:schemeClr val="bg1"/>
                </a:solidFill>
                <a:latin typeface="+mj-lt"/>
                <a:ea typeface="Arial Unicode MS" pitchFamily="34" charset="-128"/>
                <a:cs typeface="Arial Unicode MS" pitchFamily="34" charset="-128"/>
              </a:defRPr>
            </a:lvl1pPr>
          </a:lstStyle>
          <a:p>
            <a:pPr lvl="0"/>
            <a:r>
              <a:rPr lang="en-US" noProof="0" dirty="0"/>
              <a:t>Click To Edit Master Subtitle Style</a:t>
            </a:r>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73"/>
            <a:endParaRPr lang="en-US" sz="72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7" y="1528311"/>
            <a:ext cx="750205"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1" baseline="0" noProof="0" dirty="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6" y="1687856"/>
            <a:ext cx="2239396"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6" y="1847402"/>
            <a:ext cx="1973297" cy="1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810" baseline="0" noProof="0" dirty="0">
                <a:solidFill>
                  <a:schemeClr val="bg1"/>
                </a:solidFill>
                <a:latin typeface="+mn-lt"/>
                <a:ea typeface="Arial Unicode MS" pitchFamily="34" charset="-128"/>
                <a:cs typeface="Arial Unicode MS" pitchFamily="34" charset="-128"/>
              </a:rPr>
              <a:t>Printed 10/06/2014 16:43 India Standard Time</a:t>
            </a:r>
          </a:p>
        </p:txBody>
      </p:sp>
      <p:pic>
        <p:nvPicPr>
          <p:cNvPr id="18" name="Picture 17" descr="Birlasoft logo with tagline_It's Done.png">
            <a:extLst>
              <a:ext uri="{FF2B5EF4-FFF2-40B4-BE49-F238E27FC236}">
                <a16:creationId xmlns:a16="http://schemas.microsoft.com/office/drawing/2014/main" id="{3FEE971B-34DE-4AC7-A51F-9E52D61A0D6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b="33632"/>
          <a:stretch/>
        </p:blipFill>
        <p:spPr>
          <a:xfrm>
            <a:off x="241102" y="5974950"/>
            <a:ext cx="1358503" cy="432600"/>
          </a:xfrm>
          <a:prstGeom prst="rect">
            <a:avLst/>
          </a:prstGeom>
        </p:spPr>
      </p:pic>
      <p:grpSp>
        <p:nvGrpSpPr>
          <p:cNvPr id="23" name="Group 22"/>
          <p:cNvGrpSpPr/>
          <p:nvPr userDrawn="1"/>
        </p:nvGrpSpPr>
        <p:grpSpPr>
          <a:xfrm>
            <a:off x="0" y="6791176"/>
            <a:ext cx="9146020" cy="70204"/>
            <a:chOff x="-63959" y="799729"/>
            <a:chExt cx="9217096" cy="70204"/>
          </a:xfrm>
        </p:grpSpPr>
        <p:sp>
          <p:nvSpPr>
            <p:cNvPr id="24" name="Rectangle 23"/>
            <p:cNvSpPr/>
            <p:nvPr userDrawn="1"/>
          </p:nvSpPr>
          <p:spPr>
            <a:xfrm>
              <a:off x="-63959" y="799729"/>
              <a:ext cx="2850790" cy="70204"/>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25" name="Rectangle 24"/>
            <p:cNvSpPr/>
            <p:nvPr userDrawn="1"/>
          </p:nvSpPr>
          <p:spPr>
            <a:xfrm>
              <a:off x="2786830" y="799729"/>
              <a:ext cx="6366307" cy="70204"/>
            </a:xfrm>
            <a:prstGeom prst="rect">
              <a:avLst/>
            </a:prstGeom>
            <a:solidFill>
              <a:srgbClr val="E501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spTree>
    <p:extLst>
      <p:ext uri="{BB962C8B-B14F-4D97-AF65-F5344CB8AC3E}">
        <p14:creationId xmlns:p14="http://schemas.microsoft.com/office/powerpoint/2010/main" val="2910373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hasCustomPrompt="1"/>
          </p:nvPr>
        </p:nvSpPr>
        <p:spPr bwMode="auto">
          <a:xfrm>
            <a:off x="114300" y="200556"/>
            <a:ext cx="8915400" cy="307777"/>
          </a:xfrm>
          <a:prstGeom prst="rect">
            <a:avLst/>
          </a:prstGeom>
        </p:spPr>
        <p:txBody>
          <a:bodyPr anchor="ctr"/>
          <a:lstStyle>
            <a:lvl1pPr algn="ctr">
              <a:defRPr sz="2200" b="1">
                <a:solidFill>
                  <a:schemeClr val="tx1"/>
                </a:solidFill>
                <a:latin typeface="+mj-lt"/>
                <a:ea typeface="Arial Unicode MS" pitchFamily="34" charset="-128"/>
                <a:cs typeface="Arial Unicode MS" pitchFamily="34" charset="-128"/>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6393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01">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hasCustomPrompt="1"/>
          </p:nvPr>
        </p:nvSpPr>
        <p:spPr bwMode="auto">
          <a:xfrm>
            <a:off x="114300" y="228599"/>
            <a:ext cx="8915400" cy="612648"/>
          </a:xfrm>
          <a:prstGeom prst="rect">
            <a:avLst/>
          </a:prstGeom>
        </p:spPr>
        <p:txBody>
          <a:bodyPr lIns="0" tIns="0" rIns="0" bIns="0" anchor="ctr"/>
          <a:lstStyle>
            <a:lvl1pPr algn="l">
              <a:defRPr sz="1950" b="1">
                <a:solidFill>
                  <a:srgbClr val="ED1C24"/>
                </a:solidFill>
                <a:latin typeface="+mj-lt"/>
                <a:ea typeface="Arial Unicode MS" pitchFamily="34" charset="-128"/>
                <a:cs typeface="Arial Unicode MS" pitchFamily="34" charset="-128"/>
              </a:defRPr>
            </a:lvl1pPr>
          </a:lstStyle>
          <a:p>
            <a:r>
              <a:rPr lang="en-US" dirty="0"/>
              <a:t>Click To Edit Master Title Style</a:t>
            </a:r>
          </a:p>
        </p:txBody>
      </p:sp>
      <p:grpSp>
        <p:nvGrpSpPr>
          <p:cNvPr id="3" name="Group 2"/>
          <p:cNvGrpSpPr/>
          <p:nvPr userDrawn="1"/>
        </p:nvGrpSpPr>
        <p:grpSpPr>
          <a:xfrm rot="5400000">
            <a:off x="7995856" y="-1141707"/>
            <a:ext cx="45720" cy="2021967"/>
            <a:chOff x="9248399" y="1181101"/>
            <a:chExt cx="45720" cy="2021967"/>
          </a:xfrm>
        </p:grpSpPr>
        <p:sp>
          <p:nvSpPr>
            <p:cNvPr id="4" name="Rectangle 3"/>
            <p:cNvSpPr/>
            <p:nvPr userDrawn="1"/>
          </p:nvSpPr>
          <p:spPr>
            <a:xfrm>
              <a:off x="9248399" y="1181101"/>
              <a:ext cx="45720" cy="457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5" name="Rectangle 4"/>
            <p:cNvSpPr/>
            <p:nvPr userDrawn="1"/>
          </p:nvSpPr>
          <p:spPr>
            <a:xfrm>
              <a:off x="9248399" y="1285114"/>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6" name="Rectangle 5"/>
            <p:cNvSpPr/>
            <p:nvPr userDrawn="1"/>
          </p:nvSpPr>
          <p:spPr>
            <a:xfrm>
              <a:off x="9248399" y="1389127"/>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7" name="Rectangle 6"/>
            <p:cNvSpPr/>
            <p:nvPr userDrawn="1"/>
          </p:nvSpPr>
          <p:spPr>
            <a:xfrm>
              <a:off x="9248399" y="1493140"/>
              <a:ext cx="45720" cy="4572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8" name="Rectangle 7"/>
            <p:cNvSpPr/>
            <p:nvPr userDrawn="1"/>
          </p:nvSpPr>
          <p:spPr>
            <a:xfrm>
              <a:off x="9248399" y="1597153"/>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9" name="Rectangle 8"/>
            <p:cNvSpPr/>
            <p:nvPr userDrawn="1"/>
          </p:nvSpPr>
          <p:spPr>
            <a:xfrm>
              <a:off x="9248399" y="1701166"/>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0" name="Rectangle 9"/>
            <p:cNvSpPr/>
            <p:nvPr userDrawn="1"/>
          </p:nvSpPr>
          <p:spPr>
            <a:xfrm>
              <a:off x="9248399" y="1805179"/>
              <a:ext cx="45720" cy="4572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1" name="Rectangle 10"/>
            <p:cNvSpPr/>
            <p:nvPr userDrawn="1"/>
          </p:nvSpPr>
          <p:spPr>
            <a:xfrm>
              <a:off x="9248399" y="1909192"/>
              <a:ext cx="45720" cy="4572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2" name="Rectangle 11"/>
            <p:cNvSpPr/>
            <p:nvPr userDrawn="1"/>
          </p:nvSpPr>
          <p:spPr>
            <a:xfrm>
              <a:off x="9248399" y="2013205"/>
              <a:ext cx="45720" cy="4572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3" name="Rectangle 12"/>
            <p:cNvSpPr/>
            <p:nvPr userDrawn="1"/>
          </p:nvSpPr>
          <p:spPr>
            <a:xfrm>
              <a:off x="9248399" y="2117218"/>
              <a:ext cx="45720" cy="4572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4" name="Rectangle 13"/>
            <p:cNvSpPr/>
            <p:nvPr userDrawn="1"/>
          </p:nvSpPr>
          <p:spPr>
            <a:xfrm>
              <a:off x="9248399" y="2221231"/>
              <a:ext cx="45720" cy="45720"/>
            </a:xfrm>
            <a:prstGeom prst="rect">
              <a:avLst/>
            </a:prstGeom>
            <a:solidFill>
              <a:srgbClr val="F2BE4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5" name="Rectangle 14"/>
            <p:cNvSpPr/>
            <p:nvPr userDrawn="1"/>
          </p:nvSpPr>
          <p:spPr>
            <a:xfrm>
              <a:off x="9248399" y="2325244"/>
              <a:ext cx="45720" cy="45720"/>
            </a:xfrm>
            <a:prstGeom prst="rect">
              <a:avLst/>
            </a:prstGeom>
            <a:solidFill>
              <a:srgbClr val="8A98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6" name="Rectangle 15"/>
            <p:cNvSpPr/>
            <p:nvPr userDrawn="1"/>
          </p:nvSpPr>
          <p:spPr>
            <a:xfrm>
              <a:off x="9248399" y="2429257"/>
              <a:ext cx="45720" cy="45720"/>
            </a:xfrm>
            <a:prstGeom prst="rect">
              <a:avLst/>
            </a:prstGeom>
            <a:solidFill>
              <a:srgbClr val="3A75B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7" name="Rectangle 16"/>
            <p:cNvSpPr/>
            <p:nvPr userDrawn="1"/>
          </p:nvSpPr>
          <p:spPr>
            <a:xfrm>
              <a:off x="9248399" y="2533270"/>
              <a:ext cx="45720" cy="45720"/>
            </a:xfrm>
            <a:prstGeom prst="rect">
              <a:avLst/>
            </a:prstGeom>
            <a:solidFill>
              <a:srgbClr val="875B4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8" name="Rectangle 17"/>
            <p:cNvSpPr/>
            <p:nvPr userDrawn="1"/>
          </p:nvSpPr>
          <p:spPr>
            <a:xfrm>
              <a:off x="9248399" y="2637283"/>
              <a:ext cx="45720" cy="45720"/>
            </a:xfrm>
            <a:prstGeom prst="rect">
              <a:avLst/>
            </a:prstGeom>
            <a:solidFill>
              <a:srgbClr val="EA22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9" name="Rectangle 18"/>
            <p:cNvSpPr/>
            <p:nvPr userDrawn="1"/>
          </p:nvSpPr>
          <p:spPr>
            <a:xfrm>
              <a:off x="9248399" y="2741296"/>
              <a:ext cx="45720" cy="45720"/>
            </a:xfrm>
            <a:prstGeom prst="rect">
              <a:avLst/>
            </a:prstGeom>
            <a:solidFill>
              <a:srgbClr val="65A0D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0" name="Rectangle 19"/>
            <p:cNvSpPr/>
            <p:nvPr userDrawn="1"/>
          </p:nvSpPr>
          <p:spPr>
            <a:xfrm>
              <a:off x="9248399" y="2845309"/>
              <a:ext cx="45720" cy="45720"/>
            </a:xfrm>
            <a:prstGeom prst="rect">
              <a:avLst/>
            </a:prstGeom>
            <a:solidFill>
              <a:srgbClr val="285A2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1" name="Rectangle 20"/>
            <p:cNvSpPr/>
            <p:nvPr userDrawn="1"/>
          </p:nvSpPr>
          <p:spPr>
            <a:xfrm>
              <a:off x="9248399" y="2949322"/>
              <a:ext cx="45720" cy="45720"/>
            </a:xfrm>
            <a:prstGeom prst="rect">
              <a:avLst/>
            </a:prstGeom>
            <a:solidFill>
              <a:srgbClr val="F7991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2" name="Rectangle 21"/>
            <p:cNvSpPr/>
            <p:nvPr userDrawn="1"/>
          </p:nvSpPr>
          <p:spPr>
            <a:xfrm>
              <a:off x="9248399" y="3053335"/>
              <a:ext cx="45720" cy="45720"/>
            </a:xfrm>
            <a:prstGeom prst="rect">
              <a:avLst/>
            </a:prstGeom>
            <a:solidFill>
              <a:srgbClr val="CF72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3" name="Rectangle 22"/>
            <p:cNvSpPr/>
            <p:nvPr userDrawn="1"/>
          </p:nvSpPr>
          <p:spPr>
            <a:xfrm>
              <a:off x="9248399" y="3157348"/>
              <a:ext cx="45720" cy="45720"/>
            </a:xfrm>
            <a:prstGeom prst="rect">
              <a:avLst/>
            </a:prstGeom>
            <a:solidFill>
              <a:srgbClr val="A2ACA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grpSp>
      <p:sp>
        <p:nvSpPr>
          <p:cNvPr id="24" name="Date Placeholder 2"/>
          <p:cNvSpPr txBox="1">
            <a:spLocks/>
          </p:cNvSpPr>
          <p:nvPr userDrawn="1"/>
        </p:nvSpPr>
        <p:spPr bwMode="auto">
          <a:xfrm>
            <a:off x="458126" y="6530208"/>
            <a:ext cx="1371600" cy="182880"/>
          </a:xfrm>
          <a:prstGeom prst="rect">
            <a:avLst/>
          </a:prstGeom>
          <a:noFill/>
        </p:spPr>
        <p:txBody>
          <a:bodyPr vert="horz" wrap="none" lIns="0" tIns="0" rIns="0" bIns="0" rtlCol="0" anchor="ctr">
            <a:noAutofit/>
          </a:bodyPr>
          <a:lstStyle>
            <a:lvl1pPr algn="r">
              <a:defRPr sz="1200">
                <a:solidFill>
                  <a:schemeClr val="bg1"/>
                </a:solidFill>
                <a:latin typeface="+mn-lt"/>
              </a:defRPr>
            </a:lvl1pPr>
          </a:lstStyle>
          <a:p>
            <a:pPr marL="0" marR="0" lvl="0" indent="0" algn="l" defTabSz="82296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6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l" defTabSz="822960" rtl="0" eaLnBrk="1" fontAlgn="base" latinLnBrk="0" hangingPunct="1">
                <a:lnSpc>
                  <a:spcPct val="100000"/>
                </a:lnSpc>
                <a:spcBef>
                  <a:spcPct val="0"/>
                </a:spcBef>
                <a:spcAft>
                  <a:spcPct val="0"/>
                </a:spcAft>
                <a:buClrTx/>
                <a:buSzTx/>
                <a:buFontTx/>
                <a:buNone/>
                <a:tabLst/>
                <a:defRPr/>
              </a:pPr>
              <a:t>11-Feb-20</a:t>
            </a:fld>
            <a:r>
              <a:rPr kumimoji="0" lang="en-US" sz="600" b="0" i="0" u="none" strike="noStrike" kern="1200" cap="none" spc="0" normalizeH="0" baseline="0" noProof="0" dirty="0">
                <a:ln>
                  <a:noFill/>
                </a:ln>
                <a:solidFill>
                  <a:schemeClr val="bg1">
                    <a:lumMod val="50000"/>
                  </a:schemeClr>
                </a:solidFill>
                <a:effectLst/>
                <a:uLnTx/>
                <a:uFillTx/>
                <a:latin typeface="+mn-lt"/>
                <a:ea typeface="+mn-ea"/>
                <a:cs typeface="+mn-cs"/>
              </a:rPr>
              <a:t> | © 2019 Birlasoft Inc.</a:t>
            </a:r>
          </a:p>
        </p:txBody>
      </p:sp>
      <p:sp>
        <p:nvSpPr>
          <p:cNvPr id="25" name="Slide Number"/>
          <p:cNvSpPr txBox="1">
            <a:spLocks noChangeAspect="1"/>
          </p:cNvSpPr>
          <p:nvPr userDrawn="1"/>
        </p:nvSpPr>
        <p:spPr bwMode="auto">
          <a:xfrm>
            <a:off x="114300" y="6530208"/>
            <a:ext cx="182880" cy="182880"/>
          </a:xfrm>
          <a:prstGeom prst="rect">
            <a:avLst/>
          </a:prstGeom>
          <a:no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600" smtClean="0">
                <a:solidFill>
                  <a:schemeClr val="bg1">
                    <a:lumMod val="50000"/>
                  </a:schemeClr>
                </a:solidFill>
              </a:rPr>
              <a:pPr lvl="0" algn="ctr"/>
              <a:t>‹#›</a:t>
            </a:fld>
            <a:endParaRPr lang="en-US" sz="600" dirty="0">
              <a:solidFill>
                <a:schemeClr val="bg1">
                  <a:lumMod val="50000"/>
                </a:schemeClr>
              </a:solidFill>
            </a:endParaRPr>
          </a:p>
        </p:txBody>
      </p:sp>
    </p:spTree>
    <p:extLst>
      <p:ext uri="{BB962C8B-B14F-4D97-AF65-F5344CB8AC3E}">
        <p14:creationId xmlns:p14="http://schemas.microsoft.com/office/powerpoint/2010/main" val="3405076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_02">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1" y="228600"/>
            <a:ext cx="8915400" cy="612648"/>
          </a:xfrm>
          <a:prstGeom prst="rect">
            <a:avLst/>
          </a:prstGeom>
        </p:spPr>
        <p:txBody>
          <a:bodyPr lIns="0" tIns="0" rIns="0" bIns="0" anchor="ctr"/>
          <a:lstStyle>
            <a:lvl1pPr algn="l">
              <a:defRPr sz="1950" b="1">
                <a:solidFill>
                  <a:srgbClr val="ED1C24"/>
                </a:solidFill>
              </a:defRPr>
            </a:lvl1pPr>
          </a:lstStyle>
          <a:p>
            <a:r>
              <a:rPr lang="en-US" noProof="0" dirty="0"/>
              <a:t>Click To Edit Master Title Style</a:t>
            </a:r>
            <a:endParaRPr lang="en-GB" noProof="0" dirty="0"/>
          </a:p>
        </p:txBody>
      </p:sp>
      <p:sp>
        <p:nvSpPr>
          <p:cNvPr id="3" name="Inhaltsplatzhalter 2"/>
          <p:cNvSpPr>
            <a:spLocks noGrp="1"/>
          </p:cNvSpPr>
          <p:nvPr>
            <p:ph idx="1"/>
          </p:nvPr>
        </p:nvSpPr>
        <p:spPr bwMode="gray">
          <a:xfrm>
            <a:off x="118872" y="978408"/>
            <a:ext cx="8915400" cy="5184648"/>
          </a:xfrm>
          <a:prstGeom prst="rect">
            <a:avLst/>
          </a:prstGeom>
        </p:spPr>
        <p:txBody>
          <a:bodyPr/>
          <a:lstStyle>
            <a:lvl1pPr marL="151448" indent="-151448">
              <a:spcBef>
                <a:spcPts val="540"/>
              </a:spcBef>
              <a:spcAft>
                <a:spcPts val="540"/>
              </a:spcAft>
              <a:buFont typeface="Arial" panose="020B0604020202020204" pitchFamily="34" charset="0"/>
              <a:buChar char="•"/>
              <a:defRPr sz="1500"/>
            </a:lvl1pPr>
            <a:lvl2pPr marL="415767" indent="-264320">
              <a:spcBef>
                <a:spcPts val="540"/>
              </a:spcBef>
              <a:spcAft>
                <a:spcPts val="540"/>
              </a:spcAft>
              <a:buFont typeface="Arial" panose="020B0604020202020204" pitchFamily="34" charset="0"/>
              <a:buChar char="‒"/>
              <a:defRPr sz="1350"/>
            </a:lvl2pPr>
            <a:lvl3pPr marL="614363" indent="-198597">
              <a:spcBef>
                <a:spcPts val="540"/>
              </a:spcBef>
              <a:spcAft>
                <a:spcPts val="540"/>
              </a:spcAft>
              <a:buSzPct val="100000"/>
              <a:buFont typeface="Courier New" panose="02070309020205020404" pitchFamily="49" charset="0"/>
              <a:buChar char="o"/>
              <a:defRPr sz="1200"/>
            </a:lvl3pPr>
            <a:lvl4pPr marL="822960" indent="-208598">
              <a:spcBef>
                <a:spcPts val="540"/>
              </a:spcBef>
              <a:spcAft>
                <a:spcPts val="540"/>
              </a:spcAft>
              <a:defRPr sz="1050"/>
            </a:lvl4pPr>
            <a:lvl5pPr marL="927260" indent="-104300">
              <a:spcBef>
                <a:spcPts val="540"/>
              </a:spcBef>
              <a:spcAft>
                <a:spcPts val="540"/>
              </a:spcAft>
              <a:defRPr sz="9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grpSp>
        <p:nvGrpSpPr>
          <p:cNvPr id="4" name="Group 3"/>
          <p:cNvGrpSpPr/>
          <p:nvPr userDrawn="1"/>
        </p:nvGrpSpPr>
        <p:grpSpPr>
          <a:xfrm rot="5400000">
            <a:off x="7995856" y="-1141707"/>
            <a:ext cx="45720" cy="2021967"/>
            <a:chOff x="9248399" y="1181101"/>
            <a:chExt cx="45720" cy="2021967"/>
          </a:xfrm>
        </p:grpSpPr>
        <p:sp>
          <p:nvSpPr>
            <p:cNvPr id="5" name="Rectangle 4"/>
            <p:cNvSpPr/>
            <p:nvPr userDrawn="1"/>
          </p:nvSpPr>
          <p:spPr>
            <a:xfrm>
              <a:off x="9248399" y="1181101"/>
              <a:ext cx="45720" cy="457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6" name="Rectangle 5"/>
            <p:cNvSpPr/>
            <p:nvPr userDrawn="1"/>
          </p:nvSpPr>
          <p:spPr>
            <a:xfrm>
              <a:off x="9248399" y="1285114"/>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7" name="Rectangle 6"/>
            <p:cNvSpPr/>
            <p:nvPr userDrawn="1"/>
          </p:nvSpPr>
          <p:spPr>
            <a:xfrm>
              <a:off x="9248399" y="1389127"/>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8" name="Rectangle 7"/>
            <p:cNvSpPr/>
            <p:nvPr userDrawn="1"/>
          </p:nvSpPr>
          <p:spPr>
            <a:xfrm>
              <a:off x="9248399" y="1493140"/>
              <a:ext cx="45720" cy="4572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9" name="Rectangle 8"/>
            <p:cNvSpPr/>
            <p:nvPr userDrawn="1"/>
          </p:nvSpPr>
          <p:spPr>
            <a:xfrm>
              <a:off x="9248399" y="1597153"/>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0" name="Rectangle 9"/>
            <p:cNvSpPr/>
            <p:nvPr userDrawn="1"/>
          </p:nvSpPr>
          <p:spPr>
            <a:xfrm>
              <a:off x="9248399" y="1701166"/>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1" name="Rectangle 10"/>
            <p:cNvSpPr/>
            <p:nvPr userDrawn="1"/>
          </p:nvSpPr>
          <p:spPr>
            <a:xfrm>
              <a:off x="9248399" y="1805179"/>
              <a:ext cx="45720" cy="4572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2" name="Rectangle 11"/>
            <p:cNvSpPr/>
            <p:nvPr userDrawn="1"/>
          </p:nvSpPr>
          <p:spPr>
            <a:xfrm>
              <a:off x="9248399" y="1909192"/>
              <a:ext cx="45720" cy="4572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3" name="Rectangle 12"/>
            <p:cNvSpPr/>
            <p:nvPr userDrawn="1"/>
          </p:nvSpPr>
          <p:spPr>
            <a:xfrm>
              <a:off x="9248399" y="2013205"/>
              <a:ext cx="45720" cy="4572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4" name="Rectangle 13"/>
            <p:cNvSpPr/>
            <p:nvPr userDrawn="1"/>
          </p:nvSpPr>
          <p:spPr>
            <a:xfrm>
              <a:off x="9248399" y="2117218"/>
              <a:ext cx="45720" cy="4572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5" name="Rectangle 14"/>
            <p:cNvSpPr/>
            <p:nvPr userDrawn="1"/>
          </p:nvSpPr>
          <p:spPr>
            <a:xfrm>
              <a:off x="9248399" y="2221231"/>
              <a:ext cx="45720" cy="45720"/>
            </a:xfrm>
            <a:prstGeom prst="rect">
              <a:avLst/>
            </a:prstGeom>
            <a:solidFill>
              <a:srgbClr val="F2BE4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6" name="Rectangle 15"/>
            <p:cNvSpPr/>
            <p:nvPr userDrawn="1"/>
          </p:nvSpPr>
          <p:spPr>
            <a:xfrm>
              <a:off x="9248399" y="2325244"/>
              <a:ext cx="45720" cy="45720"/>
            </a:xfrm>
            <a:prstGeom prst="rect">
              <a:avLst/>
            </a:prstGeom>
            <a:solidFill>
              <a:srgbClr val="8A98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7" name="Rectangle 16"/>
            <p:cNvSpPr/>
            <p:nvPr userDrawn="1"/>
          </p:nvSpPr>
          <p:spPr>
            <a:xfrm>
              <a:off x="9248399" y="2429257"/>
              <a:ext cx="45720" cy="45720"/>
            </a:xfrm>
            <a:prstGeom prst="rect">
              <a:avLst/>
            </a:prstGeom>
            <a:solidFill>
              <a:srgbClr val="3A75B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8" name="Rectangle 17"/>
            <p:cNvSpPr/>
            <p:nvPr userDrawn="1"/>
          </p:nvSpPr>
          <p:spPr>
            <a:xfrm>
              <a:off x="9248399" y="2533270"/>
              <a:ext cx="45720" cy="45720"/>
            </a:xfrm>
            <a:prstGeom prst="rect">
              <a:avLst/>
            </a:prstGeom>
            <a:solidFill>
              <a:srgbClr val="875B4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9" name="Rectangle 18"/>
            <p:cNvSpPr/>
            <p:nvPr userDrawn="1"/>
          </p:nvSpPr>
          <p:spPr>
            <a:xfrm>
              <a:off x="9248399" y="2637283"/>
              <a:ext cx="45720" cy="45720"/>
            </a:xfrm>
            <a:prstGeom prst="rect">
              <a:avLst/>
            </a:prstGeom>
            <a:solidFill>
              <a:srgbClr val="EA22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0" name="Rectangle 19"/>
            <p:cNvSpPr/>
            <p:nvPr userDrawn="1"/>
          </p:nvSpPr>
          <p:spPr>
            <a:xfrm>
              <a:off x="9248399" y="2741296"/>
              <a:ext cx="45720" cy="45720"/>
            </a:xfrm>
            <a:prstGeom prst="rect">
              <a:avLst/>
            </a:prstGeom>
            <a:solidFill>
              <a:srgbClr val="65A0D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1" name="Rectangle 20"/>
            <p:cNvSpPr/>
            <p:nvPr userDrawn="1"/>
          </p:nvSpPr>
          <p:spPr>
            <a:xfrm>
              <a:off x="9248399" y="2845309"/>
              <a:ext cx="45720" cy="45720"/>
            </a:xfrm>
            <a:prstGeom prst="rect">
              <a:avLst/>
            </a:prstGeom>
            <a:solidFill>
              <a:srgbClr val="285A2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2" name="Rectangle 21"/>
            <p:cNvSpPr/>
            <p:nvPr userDrawn="1"/>
          </p:nvSpPr>
          <p:spPr>
            <a:xfrm>
              <a:off x="9248399" y="2949322"/>
              <a:ext cx="45720" cy="45720"/>
            </a:xfrm>
            <a:prstGeom prst="rect">
              <a:avLst/>
            </a:prstGeom>
            <a:solidFill>
              <a:srgbClr val="F7991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3" name="Rectangle 22"/>
            <p:cNvSpPr/>
            <p:nvPr userDrawn="1"/>
          </p:nvSpPr>
          <p:spPr>
            <a:xfrm>
              <a:off x="9248399" y="3053335"/>
              <a:ext cx="45720" cy="45720"/>
            </a:xfrm>
            <a:prstGeom prst="rect">
              <a:avLst/>
            </a:prstGeom>
            <a:solidFill>
              <a:srgbClr val="CF72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4" name="Rectangle 23"/>
            <p:cNvSpPr/>
            <p:nvPr userDrawn="1"/>
          </p:nvSpPr>
          <p:spPr>
            <a:xfrm>
              <a:off x="9248399" y="3157348"/>
              <a:ext cx="45720" cy="45720"/>
            </a:xfrm>
            <a:prstGeom prst="rect">
              <a:avLst/>
            </a:prstGeom>
            <a:solidFill>
              <a:srgbClr val="A2ACA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grpSp>
      <p:sp>
        <p:nvSpPr>
          <p:cNvPr id="25" name="Date Placeholder 2"/>
          <p:cNvSpPr txBox="1">
            <a:spLocks/>
          </p:cNvSpPr>
          <p:nvPr userDrawn="1"/>
        </p:nvSpPr>
        <p:spPr bwMode="auto">
          <a:xfrm>
            <a:off x="459486" y="6528816"/>
            <a:ext cx="1371600" cy="182880"/>
          </a:xfrm>
          <a:prstGeom prst="rect">
            <a:avLst/>
          </a:prstGeom>
          <a:noFill/>
        </p:spPr>
        <p:txBody>
          <a:bodyPr vert="horz" wrap="none" lIns="0" tIns="0" rIns="0" bIns="0" rtlCol="0" anchor="ctr">
            <a:noAutofit/>
          </a:bodyPr>
          <a:lstStyle>
            <a:lvl1pPr algn="r">
              <a:defRPr sz="1200">
                <a:solidFill>
                  <a:schemeClr val="bg1"/>
                </a:solidFill>
                <a:latin typeface="+mn-lt"/>
              </a:defRPr>
            </a:lvl1pPr>
          </a:lstStyle>
          <a:p>
            <a:pPr marL="0" marR="0" lvl="0" indent="0" algn="l" defTabSz="82296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6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l" defTabSz="822960" rtl="0" eaLnBrk="1" fontAlgn="base" latinLnBrk="0" hangingPunct="1">
                <a:lnSpc>
                  <a:spcPct val="100000"/>
                </a:lnSpc>
                <a:spcBef>
                  <a:spcPct val="0"/>
                </a:spcBef>
                <a:spcAft>
                  <a:spcPct val="0"/>
                </a:spcAft>
                <a:buClrTx/>
                <a:buSzTx/>
                <a:buFontTx/>
                <a:buNone/>
                <a:tabLst/>
                <a:defRPr/>
              </a:pPr>
              <a:t>11-Feb-20</a:t>
            </a:fld>
            <a:r>
              <a:rPr kumimoji="0" lang="en-US" sz="600" b="0" i="0" u="none" strike="noStrike" kern="1200" cap="none" spc="0" normalizeH="0" baseline="0" noProof="0" dirty="0">
                <a:ln>
                  <a:noFill/>
                </a:ln>
                <a:solidFill>
                  <a:schemeClr val="bg1">
                    <a:lumMod val="50000"/>
                  </a:schemeClr>
                </a:solidFill>
                <a:effectLst/>
                <a:uLnTx/>
                <a:uFillTx/>
                <a:latin typeface="+mn-lt"/>
                <a:ea typeface="+mn-ea"/>
                <a:cs typeface="+mn-cs"/>
              </a:rPr>
              <a:t> | © 2019 Birlasoft Inc.</a:t>
            </a:r>
          </a:p>
        </p:txBody>
      </p:sp>
      <p:sp>
        <p:nvSpPr>
          <p:cNvPr id="26" name="Slide Number"/>
          <p:cNvSpPr txBox="1">
            <a:spLocks noChangeAspect="1"/>
          </p:cNvSpPr>
          <p:nvPr userDrawn="1"/>
        </p:nvSpPr>
        <p:spPr bwMode="auto">
          <a:xfrm>
            <a:off x="118871" y="6528816"/>
            <a:ext cx="182880" cy="182880"/>
          </a:xfrm>
          <a:prstGeom prst="rect">
            <a:avLst/>
          </a:prstGeom>
          <a:no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600" smtClean="0">
                <a:solidFill>
                  <a:schemeClr val="bg1">
                    <a:lumMod val="50000"/>
                  </a:schemeClr>
                </a:solidFill>
              </a:rPr>
              <a:pPr lvl="0" algn="ctr"/>
              <a:t>‹#›</a:t>
            </a:fld>
            <a:endParaRPr lang="en-US" sz="600" dirty="0">
              <a:solidFill>
                <a:schemeClr val="bg1">
                  <a:lumMod val="50000"/>
                </a:schemeClr>
              </a:solidFill>
            </a:endParaRPr>
          </a:p>
        </p:txBody>
      </p:sp>
    </p:spTree>
    <p:extLst>
      <p:ext uri="{BB962C8B-B14F-4D97-AF65-F5344CB8AC3E}">
        <p14:creationId xmlns:p14="http://schemas.microsoft.com/office/powerpoint/2010/main" val="177421334"/>
      </p:ext>
    </p:extLst>
  </p:cSld>
  <p:clrMapOvr>
    <a:masterClrMapping/>
  </p:clrMapOvr>
  <p:extLst mod="1">
    <p:ext uri="{DCECCB84-F9BA-43D5-87BE-67443E8EF086}">
      <p15:sldGuideLst xmlns:p15="http://schemas.microsoft.com/office/powerpoint/2012/main">
        <p15:guide id="1" pos="96">
          <p15:clr>
            <a:srgbClr val="FBAE40"/>
          </p15:clr>
        </p15:guide>
        <p15:guide id="2" orient="horz" pos="3984">
          <p15:clr>
            <a:srgbClr val="FBAE40"/>
          </p15:clr>
        </p15:guide>
        <p15:guide id="3" pos="7584">
          <p15:clr>
            <a:srgbClr val="FBAE40"/>
          </p15:clr>
        </p15:guide>
        <p15:guide id="5" orient="horz" pos="3888">
          <p15:clr>
            <a:srgbClr val="FBAE40"/>
          </p15:clr>
        </p15:guide>
        <p15:guide id="6" pos="7296">
          <p15:clr>
            <a:srgbClr val="FBAE40"/>
          </p15:clr>
        </p15:guide>
        <p15:guide id="7" pos="384">
          <p15:clr>
            <a:srgbClr val="FBAE40"/>
          </p15:clr>
        </p15:guide>
        <p15:guide id="8" orient="horz" pos="624">
          <p15:clr>
            <a:srgbClr val="FBAE40"/>
          </p15:clr>
        </p15:guide>
        <p15:guide id="9" orient="horz" pos="528">
          <p15:clr>
            <a:srgbClr val="FBAE40"/>
          </p15:clr>
        </p15:guide>
        <p15:guide id="10" pos="3840">
          <p15:clr>
            <a:srgbClr val="FBAE40"/>
          </p15:clr>
        </p15:guide>
        <p15:guide id="1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03">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2" y="228600"/>
            <a:ext cx="8915400" cy="612648"/>
          </a:xfrm>
          <a:prstGeom prst="rect">
            <a:avLst/>
          </a:prstGeom>
        </p:spPr>
        <p:txBody>
          <a:bodyPr lIns="0" tIns="0" rIns="0" bIns="0" anchor="ctr"/>
          <a:lstStyle>
            <a:lvl1pPr algn="l">
              <a:defRPr sz="1950" b="1">
                <a:solidFill>
                  <a:srgbClr val="FF0000"/>
                </a:solidFill>
              </a:defRPr>
            </a:lvl1pPr>
          </a:lstStyle>
          <a:p>
            <a:r>
              <a:rPr lang="en-US" noProof="0" dirty="0"/>
              <a:t>Click To Edit Master Title Style</a:t>
            </a:r>
            <a:endParaRPr lang="en-GB" noProof="0" dirty="0"/>
          </a:p>
        </p:txBody>
      </p:sp>
      <p:sp>
        <p:nvSpPr>
          <p:cNvPr id="3" name="Inhaltsplatzhalter 2"/>
          <p:cNvSpPr>
            <a:spLocks noGrp="1"/>
          </p:cNvSpPr>
          <p:nvPr>
            <p:ph idx="1"/>
          </p:nvPr>
        </p:nvSpPr>
        <p:spPr bwMode="gray">
          <a:xfrm>
            <a:off x="118873" y="978407"/>
            <a:ext cx="4356875" cy="5184648"/>
          </a:xfrm>
          <a:prstGeom prst="rect">
            <a:avLst/>
          </a:prstGeom>
        </p:spPr>
        <p:txBody>
          <a:bodyPr/>
          <a:lstStyle>
            <a:lvl1pPr marL="151448" indent="-151448">
              <a:spcBef>
                <a:spcPts val="540"/>
              </a:spcBef>
              <a:spcAft>
                <a:spcPts val="540"/>
              </a:spcAft>
              <a:buFont typeface="Arial" panose="020B0604020202020204" pitchFamily="34" charset="0"/>
              <a:buChar char="•"/>
              <a:defRPr sz="1500"/>
            </a:lvl1pPr>
            <a:lvl2pPr marL="415767" indent="-264320">
              <a:spcBef>
                <a:spcPts val="540"/>
              </a:spcBef>
              <a:spcAft>
                <a:spcPts val="540"/>
              </a:spcAft>
              <a:buFont typeface="Arial" panose="020B0604020202020204" pitchFamily="34" charset="0"/>
              <a:buChar char="‒"/>
              <a:defRPr sz="1350"/>
            </a:lvl2pPr>
            <a:lvl3pPr marL="614363" indent="-198597">
              <a:spcBef>
                <a:spcPts val="540"/>
              </a:spcBef>
              <a:spcAft>
                <a:spcPts val="540"/>
              </a:spcAft>
              <a:buSzPct val="100000"/>
              <a:buFont typeface="Courier New" panose="02070309020205020404" pitchFamily="49" charset="0"/>
              <a:buChar char="o"/>
              <a:defRPr sz="1200"/>
            </a:lvl3pPr>
            <a:lvl4pPr marL="822960" indent="-208598">
              <a:spcBef>
                <a:spcPts val="540"/>
              </a:spcBef>
              <a:spcAft>
                <a:spcPts val="540"/>
              </a:spcAft>
              <a:defRPr sz="1050"/>
            </a:lvl4pPr>
            <a:lvl5pPr marL="927260" indent="-104300">
              <a:spcBef>
                <a:spcPts val="540"/>
              </a:spcBef>
              <a:spcAft>
                <a:spcPts val="540"/>
              </a:spcAft>
              <a:defRPr sz="9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Inhaltsplatzhalter 2"/>
          <p:cNvSpPr>
            <a:spLocks noGrp="1"/>
          </p:cNvSpPr>
          <p:nvPr>
            <p:ph idx="10"/>
          </p:nvPr>
        </p:nvSpPr>
        <p:spPr bwMode="gray">
          <a:xfrm>
            <a:off x="4672826" y="978407"/>
            <a:ext cx="4356875" cy="5184648"/>
          </a:xfrm>
          <a:prstGeom prst="rect">
            <a:avLst/>
          </a:prstGeom>
        </p:spPr>
        <p:txBody>
          <a:bodyPr/>
          <a:lstStyle>
            <a:lvl1pPr marL="151448" indent="-151448">
              <a:spcBef>
                <a:spcPts val="540"/>
              </a:spcBef>
              <a:spcAft>
                <a:spcPts val="540"/>
              </a:spcAft>
              <a:buFont typeface="Arial" panose="020B0604020202020204" pitchFamily="34" charset="0"/>
              <a:buChar char="•"/>
              <a:defRPr sz="1500"/>
            </a:lvl1pPr>
            <a:lvl2pPr marL="415767" indent="-264320">
              <a:spcBef>
                <a:spcPts val="540"/>
              </a:spcBef>
              <a:spcAft>
                <a:spcPts val="540"/>
              </a:spcAft>
              <a:buFont typeface="Arial" panose="020B0604020202020204" pitchFamily="34" charset="0"/>
              <a:buChar char="‒"/>
              <a:defRPr sz="1350"/>
            </a:lvl2pPr>
            <a:lvl3pPr marL="614363" indent="-198597">
              <a:spcBef>
                <a:spcPts val="540"/>
              </a:spcBef>
              <a:spcAft>
                <a:spcPts val="540"/>
              </a:spcAft>
              <a:buSzPct val="100000"/>
              <a:buFont typeface="Courier New" panose="02070309020205020404" pitchFamily="49" charset="0"/>
              <a:buChar char="o"/>
              <a:defRPr sz="1200"/>
            </a:lvl3pPr>
            <a:lvl4pPr marL="822960" indent="-208598">
              <a:spcBef>
                <a:spcPts val="540"/>
              </a:spcBef>
              <a:spcAft>
                <a:spcPts val="540"/>
              </a:spcAft>
              <a:defRPr sz="1050"/>
            </a:lvl4pPr>
            <a:lvl5pPr marL="927260" indent="-104300">
              <a:spcBef>
                <a:spcPts val="540"/>
              </a:spcBef>
              <a:spcAft>
                <a:spcPts val="540"/>
              </a:spcAft>
              <a:defRPr sz="9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grpSp>
        <p:nvGrpSpPr>
          <p:cNvPr id="5" name="Group 4"/>
          <p:cNvGrpSpPr/>
          <p:nvPr userDrawn="1"/>
        </p:nvGrpSpPr>
        <p:grpSpPr>
          <a:xfrm rot="5400000">
            <a:off x="7995856" y="-1141707"/>
            <a:ext cx="45720" cy="2021967"/>
            <a:chOff x="9248399" y="1181101"/>
            <a:chExt cx="45720" cy="2021967"/>
          </a:xfrm>
        </p:grpSpPr>
        <p:sp>
          <p:nvSpPr>
            <p:cNvPr id="6" name="Rectangle 5"/>
            <p:cNvSpPr/>
            <p:nvPr userDrawn="1"/>
          </p:nvSpPr>
          <p:spPr>
            <a:xfrm>
              <a:off x="9248399" y="1181101"/>
              <a:ext cx="45720" cy="4572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7" name="Rectangle 6"/>
            <p:cNvSpPr/>
            <p:nvPr userDrawn="1"/>
          </p:nvSpPr>
          <p:spPr>
            <a:xfrm>
              <a:off x="9248399" y="1285114"/>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8" name="Rectangle 7"/>
            <p:cNvSpPr/>
            <p:nvPr userDrawn="1"/>
          </p:nvSpPr>
          <p:spPr>
            <a:xfrm>
              <a:off x="9248399" y="1389127"/>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9" name="Rectangle 8"/>
            <p:cNvSpPr/>
            <p:nvPr userDrawn="1"/>
          </p:nvSpPr>
          <p:spPr>
            <a:xfrm>
              <a:off x="9248399" y="1493140"/>
              <a:ext cx="45720" cy="4572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0" name="Rectangle 9"/>
            <p:cNvSpPr/>
            <p:nvPr userDrawn="1"/>
          </p:nvSpPr>
          <p:spPr>
            <a:xfrm>
              <a:off x="9248399" y="1597153"/>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1" name="Rectangle 10"/>
            <p:cNvSpPr/>
            <p:nvPr userDrawn="1"/>
          </p:nvSpPr>
          <p:spPr>
            <a:xfrm>
              <a:off x="9248399" y="1701166"/>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3" name="Rectangle 12"/>
            <p:cNvSpPr/>
            <p:nvPr userDrawn="1"/>
          </p:nvSpPr>
          <p:spPr>
            <a:xfrm>
              <a:off x="9248399" y="1805179"/>
              <a:ext cx="45720" cy="4572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4" name="Rectangle 13"/>
            <p:cNvSpPr/>
            <p:nvPr userDrawn="1"/>
          </p:nvSpPr>
          <p:spPr>
            <a:xfrm>
              <a:off x="9248399" y="1909192"/>
              <a:ext cx="45720" cy="4572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5" name="Rectangle 14"/>
            <p:cNvSpPr/>
            <p:nvPr userDrawn="1"/>
          </p:nvSpPr>
          <p:spPr>
            <a:xfrm>
              <a:off x="9248399" y="2013205"/>
              <a:ext cx="45720" cy="4572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6" name="Rectangle 15"/>
            <p:cNvSpPr/>
            <p:nvPr userDrawn="1"/>
          </p:nvSpPr>
          <p:spPr>
            <a:xfrm>
              <a:off x="9248399" y="2117218"/>
              <a:ext cx="45720" cy="4572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7" name="Rectangle 16"/>
            <p:cNvSpPr/>
            <p:nvPr userDrawn="1"/>
          </p:nvSpPr>
          <p:spPr>
            <a:xfrm>
              <a:off x="9248399" y="2221231"/>
              <a:ext cx="45720" cy="45720"/>
            </a:xfrm>
            <a:prstGeom prst="rect">
              <a:avLst/>
            </a:prstGeom>
            <a:solidFill>
              <a:srgbClr val="F2BE4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8" name="Rectangle 17"/>
            <p:cNvSpPr/>
            <p:nvPr userDrawn="1"/>
          </p:nvSpPr>
          <p:spPr>
            <a:xfrm>
              <a:off x="9248399" y="2325244"/>
              <a:ext cx="45720" cy="45720"/>
            </a:xfrm>
            <a:prstGeom prst="rect">
              <a:avLst/>
            </a:prstGeom>
            <a:solidFill>
              <a:srgbClr val="8A98A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19" name="Rectangle 18"/>
            <p:cNvSpPr/>
            <p:nvPr userDrawn="1"/>
          </p:nvSpPr>
          <p:spPr>
            <a:xfrm>
              <a:off x="9248399" y="2429257"/>
              <a:ext cx="45720" cy="45720"/>
            </a:xfrm>
            <a:prstGeom prst="rect">
              <a:avLst/>
            </a:prstGeom>
            <a:solidFill>
              <a:srgbClr val="3A75B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0" name="Rectangle 19"/>
            <p:cNvSpPr/>
            <p:nvPr userDrawn="1"/>
          </p:nvSpPr>
          <p:spPr>
            <a:xfrm>
              <a:off x="9248399" y="2533270"/>
              <a:ext cx="45720" cy="45720"/>
            </a:xfrm>
            <a:prstGeom prst="rect">
              <a:avLst/>
            </a:prstGeom>
            <a:solidFill>
              <a:srgbClr val="875B4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1" name="Rectangle 20"/>
            <p:cNvSpPr/>
            <p:nvPr userDrawn="1"/>
          </p:nvSpPr>
          <p:spPr>
            <a:xfrm>
              <a:off x="9248399" y="2637283"/>
              <a:ext cx="45720" cy="45720"/>
            </a:xfrm>
            <a:prstGeom prst="rect">
              <a:avLst/>
            </a:prstGeom>
            <a:solidFill>
              <a:srgbClr val="EA22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2" name="Rectangle 21"/>
            <p:cNvSpPr/>
            <p:nvPr userDrawn="1"/>
          </p:nvSpPr>
          <p:spPr>
            <a:xfrm>
              <a:off x="9248399" y="2741296"/>
              <a:ext cx="45720" cy="45720"/>
            </a:xfrm>
            <a:prstGeom prst="rect">
              <a:avLst/>
            </a:prstGeom>
            <a:solidFill>
              <a:srgbClr val="65A0D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3" name="Rectangle 22"/>
            <p:cNvSpPr/>
            <p:nvPr userDrawn="1"/>
          </p:nvSpPr>
          <p:spPr>
            <a:xfrm>
              <a:off x="9248399" y="2845309"/>
              <a:ext cx="45720" cy="45720"/>
            </a:xfrm>
            <a:prstGeom prst="rect">
              <a:avLst/>
            </a:prstGeom>
            <a:solidFill>
              <a:srgbClr val="285A2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4" name="Rectangle 23"/>
            <p:cNvSpPr/>
            <p:nvPr userDrawn="1"/>
          </p:nvSpPr>
          <p:spPr>
            <a:xfrm>
              <a:off x="9248399" y="2949322"/>
              <a:ext cx="45720" cy="45720"/>
            </a:xfrm>
            <a:prstGeom prst="rect">
              <a:avLst/>
            </a:prstGeom>
            <a:solidFill>
              <a:srgbClr val="F7991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5" name="Rectangle 24"/>
            <p:cNvSpPr/>
            <p:nvPr userDrawn="1"/>
          </p:nvSpPr>
          <p:spPr>
            <a:xfrm>
              <a:off x="9248399" y="3053335"/>
              <a:ext cx="45720" cy="45720"/>
            </a:xfrm>
            <a:prstGeom prst="rect">
              <a:avLst/>
            </a:prstGeom>
            <a:solidFill>
              <a:srgbClr val="CF72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sp>
          <p:nvSpPr>
            <p:cNvPr id="26" name="Rectangle 25"/>
            <p:cNvSpPr/>
            <p:nvPr userDrawn="1"/>
          </p:nvSpPr>
          <p:spPr>
            <a:xfrm>
              <a:off x="9248399" y="3157348"/>
              <a:ext cx="45720" cy="45720"/>
            </a:xfrm>
            <a:prstGeom prst="rect">
              <a:avLst/>
            </a:prstGeom>
            <a:solidFill>
              <a:srgbClr val="A2ACA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bg1"/>
                </a:solidFill>
              </a:endParaRPr>
            </a:p>
          </p:txBody>
        </p:sp>
      </p:grpSp>
      <p:sp>
        <p:nvSpPr>
          <p:cNvPr id="27" name="Date Placeholder 2"/>
          <p:cNvSpPr txBox="1">
            <a:spLocks/>
          </p:cNvSpPr>
          <p:nvPr userDrawn="1"/>
        </p:nvSpPr>
        <p:spPr bwMode="auto">
          <a:xfrm>
            <a:off x="459486" y="6528816"/>
            <a:ext cx="1371600" cy="182880"/>
          </a:xfrm>
          <a:prstGeom prst="rect">
            <a:avLst/>
          </a:prstGeom>
          <a:noFill/>
        </p:spPr>
        <p:txBody>
          <a:bodyPr vert="horz" wrap="none" lIns="0" tIns="0" rIns="0" bIns="0" rtlCol="0" anchor="ctr">
            <a:noAutofit/>
          </a:bodyPr>
          <a:lstStyle>
            <a:lvl1pPr algn="r">
              <a:defRPr sz="1200">
                <a:solidFill>
                  <a:schemeClr val="bg1"/>
                </a:solidFill>
                <a:latin typeface="+mn-lt"/>
              </a:defRPr>
            </a:lvl1pPr>
          </a:lstStyle>
          <a:p>
            <a:pPr marL="0" marR="0" lvl="0" indent="0" algn="l" defTabSz="82296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600" b="0"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l" defTabSz="822960" rtl="0" eaLnBrk="1" fontAlgn="base" latinLnBrk="0" hangingPunct="1">
                <a:lnSpc>
                  <a:spcPct val="100000"/>
                </a:lnSpc>
                <a:spcBef>
                  <a:spcPct val="0"/>
                </a:spcBef>
                <a:spcAft>
                  <a:spcPct val="0"/>
                </a:spcAft>
                <a:buClrTx/>
                <a:buSzTx/>
                <a:buFontTx/>
                <a:buNone/>
                <a:tabLst/>
                <a:defRPr/>
              </a:pPr>
              <a:t>11-Feb-20</a:t>
            </a:fld>
            <a:r>
              <a:rPr kumimoji="0" lang="en-US" sz="600" b="0" i="0" u="none" strike="noStrike" kern="1200" cap="none" spc="0" normalizeH="0" baseline="0" noProof="0" dirty="0">
                <a:ln>
                  <a:noFill/>
                </a:ln>
                <a:solidFill>
                  <a:schemeClr val="bg1">
                    <a:lumMod val="50000"/>
                  </a:schemeClr>
                </a:solidFill>
                <a:effectLst/>
                <a:uLnTx/>
                <a:uFillTx/>
                <a:latin typeface="+mn-lt"/>
                <a:ea typeface="+mn-ea"/>
                <a:cs typeface="+mn-cs"/>
              </a:rPr>
              <a:t> | © 2019 Birlasoft Inc.</a:t>
            </a:r>
          </a:p>
        </p:txBody>
      </p:sp>
      <p:sp>
        <p:nvSpPr>
          <p:cNvPr id="28" name="Slide Number"/>
          <p:cNvSpPr txBox="1">
            <a:spLocks noChangeAspect="1"/>
          </p:cNvSpPr>
          <p:nvPr userDrawn="1"/>
        </p:nvSpPr>
        <p:spPr bwMode="auto">
          <a:xfrm>
            <a:off x="118873" y="6528816"/>
            <a:ext cx="182880" cy="182880"/>
          </a:xfrm>
          <a:prstGeom prst="rect">
            <a:avLst/>
          </a:prstGeom>
          <a:no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600" smtClean="0">
                <a:solidFill>
                  <a:schemeClr val="bg1">
                    <a:lumMod val="50000"/>
                  </a:schemeClr>
                </a:solidFill>
              </a:rPr>
              <a:pPr lvl="0" algn="ctr"/>
              <a:t>‹#›</a:t>
            </a:fld>
            <a:endParaRPr lang="en-US" sz="600" dirty="0">
              <a:solidFill>
                <a:schemeClr val="bg1">
                  <a:lumMod val="50000"/>
                </a:schemeClr>
              </a:solidFill>
            </a:endParaRPr>
          </a:p>
        </p:txBody>
      </p:sp>
    </p:spTree>
    <p:extLst>
      <p:ext uri="{BB962C8B-B14F-4D97-AF65-F5344CB8AC3E}">
        <p14:creationId xmlns:p14="http://schemas.microsoft.com/office/powerpoint/2010/main" val="786390566"/>
      </p:ext>
    </p:extLst>
  </p:cSld>
  <p:clrMapOvr>
    <a:masterClrMapping/>
  </p:clrMapOvr>
  <p:extLst mod="1">
    <p:ext uri="{DCECCB84-F9BA-43D5-87BE-67443E8EF086}">
      <p15:sldGuideLst xmlns:p15="http://schemas.microsoft.com/office/powerpoint/2012/main">
        <p15:guide id="1" pos="96">
          <p15:clr>
            <a:srgbClr val="FBAE40"/>
          </p15:clr>
        </p15:guide>
        <p15:guide id="2" orient="horz" pos="3984">
          <p15:clr>
            <a:srgbClr val="FBAE40"/>
          </p15:clr>
        </p15:guide>
        <p15:guide id="3" pos="7584">
          <p15:clr>
            <a:srgbClr val="FBAE40"/>
          </p15:clr>
        </p15:guide>
        <p15:guide id="4" orient="horz" pos="624">
          <p15:clr>
            <a:srgbClr val="FBAE40"/>
          </p15:clr>
        </p15:guide>
        <p15:guide id="5" orient="horz" pos="3888">
          <p15:clr>
            <a:srgbClr val="FBAE40"/>
          </p15:clr>
        </p15:guide>
        <p15:guide id="6" pos="7296">
          <p15:clr>
            <a:srgbClr val="FBAE40"/>
          </p15:clr>
        </p15:guide>
        <p15:guide id="7" pos="384">
          <p15:clr>
            <a:srgbClr val="FBAE40"/>
          </p15:clr>
        </p15:guide>
        <p15:guide id="8" orient="horz" pos="528">
          <p15:clr>
            <a:srgbClr val="FBAE40"/>
          </p15:clr>
        </p15:guide>
        <p15:guide id="9" orient="horz" pos="144">
          <p15:clr>
            <a:srgbClr val="FBAE40"/>
          </p15:clr>
        </p15:guide>
        <p15:guide id="10" pos="3840">
          <p15:clr>
            <a:srgbClr val="FBAE40"/>
          </p15:clr>
        </p15:guide>
        <p15:guide id="1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Slide_Separator_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06264"/>
            <a:ext cx="9144000" cy="1954257"/>
          </a:xfrm>
          <a:prstGeom prst="rect">
            <a:avLst/>
          </a:prstGeom>
        </p:spPr>
      </p:pic>
      <p:sp>
        <p:nvSpPr>
          <p:cNvPr id="9" name="Rectangle 8">
            <a:extLst>
              <a:ext uri="{FF2B5EF4-FFF2-40B4-BE49-F238E27FC236}">
                <a16:creationId xmlns:a16="http://schemas.microsoft.com/office/drawing/2014/main" id="{ED630BB0-9AAD-451F-BEC3-64767BBE6E05}"/>
              </a:ext>
            </a:extLst>
          </p:cNvPr>
          <p:cNvSpPr/>
          <p:nvPr userDrawn="1"/>
        </p:nvSpPr>
        <p:spPr>
          <a:xfrm>
            <a:off x="0" y="4194538"/>
            <a:ext cx="9144000" cy="567962"/>
          </a:xfrm>
          <a:prstGeom prst="rect">
            <a:avLst/>
          </a:prstGeom>
          <a:solidFill>
            <a:srgbClr val="4C4C4E">
              <a:lumMod val="75000"/>
              <a:lumOff val="25000"/>
            </a:srgbClr>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125" b="0" i="0" u="none" strike="noStrike" kern="0" cap="none" spc="0" normalizeH="0" baseline="0" dirty="0">
              <a:ln>
                <a:noFill/>
              </a:ln>
              <a:solidFill>
                <a:prstClr val="white"/>
              </a:solidFill>
              <a:effectLst/>
              <a:uLnTx/>
              <a:uFillTx/>
              <a:latin typeface="Calibri Light"/>
            </a:endParaRPr>
          </a:p>
        </p:txBody>
      </p:sp>
      <p:sp>
        <p:nvSpPr>
          <p:cNvPr id="2" name="Title 1"/>
          <p:cNvSpPr>
            <a:spLocks noGrp="1"/>
          </p:cNvSpPr>
          <p:nvPr userDrawn="1">
            <p:ph type="ctrTitle" hasCustomPrompt="1"/>
          </p:nvPr>
        </p:nvSpPr>
        <p:spPr>
          <a:xfrm>
            <a:off x="241102" y="2536910"/>
            <a:ext cx="7290197" cy="1311441"/>
          </a:xfrm>
        </p:spPr>
        <p:txBody>
          <a:bodyPr anchor="ctr">
            <a:normAutofit/>
          </a:bodyPr>
          <a:lstStyle>
            <a:lvl1pPr algn="l">
              <a:defRPr sz="2700" b="1">
                <a:solidFill>
                  <a:schemeClr val="bg1"/>
                </a:solidFill>
              </a:defRPr>
            </a:lvl1pPr>
          </a:lstStyle>
          <a:p>
            <a:r>
              <a:rPr lang="en-US" dirty="0"/>
              <a:t>This is an alternate separator slide</a:t>
            </a:r>
          </a:p>
        </p:txBody>
      </p:sp>
      <p:sp>
        <p:nvSpPr>
          <p:cNvPr id="8" name="Footer Placeholder 4">
            <a:extLst>
              <a:ext uri="{FF2B5EF4-FFF2-40B4-BE49-F238E27FC236}">
                <a16:creationId xmlns:a16="http://schemas.microsoft.com/office/drawing/2014/main" id="{E0AB0D92-CD8E-4A81-BDD1-047AC9EA4039}"/>
              </a:ext>
            </a:extLst>
          </p:cNvPr>
          <p:cNvSpPr>
            <a:spLocks noGrp="1"/>
          </p:cNvSpPr>
          <p:nvPr>
            <p:ph type="ftr" sz="quarter" idx="3"/>
          </p:nvPr>
        </p:nvSpPr>
        <p:spPr>
          <a:xfrm>
            <a:off x="1278731" y="6521273"/>
            <a:ext cx="3086100" cy="229870"/>
          </a:xfrm>
          <a:prstGeom prst="rect">
            <a:avLst/>
          </a:prstGeom>
        </p:spPr>
        <p:txBody>
          <a:bodyPr vert="horz" lIns="91440" tIns="45720" rIns="91440" bIns="45720" rtlCol="0" anchor="ctr"/>
          <a:lstStyle>
            <a:lvl1pPr algn="l">
              <a:defRPr sz="600">
                <a:solidFill>
                  <a:schemeClr val="tx2"/>
                </a:solidFill>
                <a:latin typeface="+mn-lt"/>
              </a:defRPr>
            </a:lvl1pPr>
          </a:lstStyle>
          <a:p>
            <a:r>
              <a:rPr lang="en-IN" dirty="0"/>
              <a:t>Copyright Birlasoft 2019</a:t>
            </a:r>
          </a:p>
        </p:txBody>
      </p:sp>
      <p:sp>
        <p:nvSpPr>
          <p:cNvPr id="10" name="Slide Number Placeholder 5">
            <a:extLst>
              <a:ext uri="{FF2B5EF4-FFF2-40B4-BE49-F238E27FC236}">
                <a16:creationId xmlns:a16="http://schemas.microsoft.com/office/drawing/2014/main" id="{D92A225A-76E0-4109-BE0E-2BEB08B11F23}"/>
              </a:ext>
            </a:extLst>
          </p:cNvPr>
          <p:cNvSpPr>
            <a:spLocks noGrp="1"/>
          </p:cNvSpPr>
          <p:nvPr>
            <p:ph type="sldNum" sz="quarter" idx="4"/>
          </p:nvPr>
        </p:nvSpPr>
        <p:spPr>
          <a:xfrm>
            <a:off x="232172" y="6521273"/>
            <a:ext cx="256462" cy="229870"/>
          </a:xfrm>
          <a:prstGeom prst="rect">
            <a:avLst/>
          </a:prstGeom>
        </p:spPr>
        <p:txBody>
          <a:bodyPr vert="horz" lIns="91440" tIns="45720" rIns="91440" bIns="45720" rtlCol="0" anchor="ctr"/>
          <a:lstStyle>
            <a:lvl1pPr algn="l">
              <a:defRPr sz="600">
                <a:solidFill>
                  <a:schemeClr val="tx2"/>
                </a:solidFill>
                <a:latin typeface="+mn-lt"/>
              </a:defRPr>
            </a:lvl1pPr>
          </a:lstStyle>
          <a:p>
            <a:fld id="{AC1CC88B-8153-4770-B0DF-840C5C37FBC3}" type="slidenum">
              <a:rPr lang="en-IN" smtClean="0"/>
              <a:pPr/>
              <a:t>‹#›</a:t>
            </a:fld>
            <a:endParaRPr lang="en-IN" dirty="0"/>
          </a:p>
        </p:txBody>
      </p:sp>
      <p:sp>
        <p:nvSpPr>
          <p:cNvPr id="12" name="Date Placeholder 3">
            <a:extLst>
              <a:ext uri="{FF2B5EF4-FFF2-40B4-BE49-F238E27FC236}">
                <a16:creationId xmlns:a16="http://schemas.microsoft.com/office/drawing/2014/main" id="{1E4EBE69-51F3-45FC-98FE-0C057D62AFA9}"/>
              </a:ext>
            </a:extLst>
          </p:cNvPr>
          <p:cNvSpPr>
            <a:spLocks noGrp="1"/>
          </p:cNvSpPr>
          <p:nvPr>
            <p:ph type="dt" sz="half" idx="2"/>
          </p:nvPr>
        </p:nvSpPr>
        <p:spPr>
          <a:xfrm>
            <a:off x="622935" y="6519874"/>
            <a:ext cx="521495" cy="232668"/>
          </a:xfrm>
          <a:prstGeom prst="rect">
            <a:avLst/>
          </a:prstGeom>
        </p:spPr>
        <p:txBody>
          <a:bodyPr anchor="ctr"/>
          <a:lstStyle>
            <a:lvl1pPr>
              <a:defRPr sz="600">
                <a:solidFill>
                  <a:schemeClr val="tx1"/>
                </a:solidFill>
                <a:latin typeface="+mn-lt"/>
              </a:defRPr>
            </a:lvl1pPr>
          </a:lstStyle>
          <a:p>
            <a:fld id="{EE4F2938-7643-DB41-A26F-7CC75C3A1B32}" type="datetime1">
              <a:rPr lang="en-US" smtClean="0"/>
              <a:t>2/11/2020</a:t>
            </a:fld>
            <a:endParaRPr lang="en-US" dirty="0"/>
          </a:p>
        </p:txBody>
      </p:sp>
    </p:spTree>
    <p:extLst>
      <p:ext uri="{BB962C8B-B14F-4D97-AF65-F5344CB8AC3E}">
        <p14:creationId xmlns:p14="http://schemas.microsoft.com/office/powerpoint/2010/main" val="29795411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727" y="189178"/>
            <a:ext cx="8798719" cy="539750"/>
          </a:xfrm>
        </p:spPr>
        <p:txBody>
          <a:bodyPr lIns="0" tIns="0" rIns="0" bIns="0" anchor="ctr" anchorCtr="0">
            <a:noAutofit/>
          </a:bodyPr>
          <a:lstStyle>
            <a:lvl1pPr algn="l">
              <a:defRPr sz="2000">
                <a:solidFill>
                  <a:schemeClr val="accent1"/>
                </a:solidFill>
                <a:latin typeface="+mj-lt"/>
              </a:defRPr>
            </a:lvl1pPr>
          </a:lstStyle>
          <a:p>
            <a:r>
              <a:rPr lang="en-US" dirty="0"/>
              <a:t>Click to edit title</a:t>
            </a:r>
          </a:p>
        </p:txBody>
      </p:sp>
      <p:sp>
        <p:nvSpPr>
          <p:cNvPr id="9" name="Footer Placeholder 4">
            <a:extLst>
              <a:ext uri="{FF2B5EF4-FFF2-40B4-BE49-F238E27FC236}">
                <a16:creationId xmlns:a16="http://schemas.microsoft.com/office/drawing/2014/main" id="{86F471B8-4BC0-4C9D-A825-A78C362260F8}"/>
              </a:ext>
            </a:extLst>
          </p:cNvPr>
          <p:cNvSpPr>
            <a:spLocks noGrp="1"/>
          </p:cNvSpPr>
          <p:nvPr>
            <p:ph type="ftr" sz="quarter" idx="3"/>
          </p:nvPr>
        </p:nvSpPr>
        <p:spPr>
          <a:xfrm>
            <a:off x="1278731" y="6521273"/>
            <a:ext cx="3086100" cy="229870"/>
          </a:xfrm>
          <a:prstGeom prst="rect">
            <a:avLst/>
          </a:prstGeom>
        </p:spPr>
        <p:txBody>
          <a:bodyPr vert="horz" lIns="91440" tIns="45720" rIns="91440" bIns="45720" rtlCol="0" anchor="ctr"/>
          <a:lstStyle>
            <a:lvl1pPr algn="l">
              <a:defRPr sz="600">
                <a:solidFill>
                  <a:schemeClr val="tx2"/>
                </a:solidFill>
                <a:latin typeface="+mn-lt"/>
              </a:defRPr>
            </a:lvl1pPr>
          </a:lstStyle>
          <a:p>
            <a:r>
              <a:rPr lang="en-IN" dirty="0"/>
              <a:t>Copyright Birlasoft 2019</a:t>
            </a:r>
          </a:p>
        </p:txBody>
      </p:sp>
      <p:sp>
        <p:nvSpPr>
          <p:cNvPr id="10" name="Slide Number Placeholder 5">
            <a:extLst>
              <a:ext uri="{FF2B5EF4-FFF2-40B4-BE49-F238E27FC236}">
                <a16:creationId xmlns:a16="http://schemas.microsoft.com/office/drawing/2014/main" id="{4FB3B988-F028-4F26-B8BC-993739B2BEA8}"/>
              </a:ext>
            </a:extLst>
          </p:cNvPr>
          <p:cNvSpPr>
            <a:spLocks noGrp="1"/>
          </p:cNvSpPr>
          <p:nvPr>
            <p:ph type="sldNum" sz="quarter" idx="4"/>
          </p:nvPr>
        </p:nvSpPr>
        <p:spPr>
          <a:xfrm>
            <a:off x="232172" y="6521273"/>
            <a:ext cx="256462" cy="229870"/>
          </a:xfrm>
          <a:prstGeom prst="rect">
            <a:avLst/>
          </a:prstGeom>
        </p:spPr>
        <p:txBody>
          <a:bodyPr vert="horz" lIns="91440" tIns="45720" rIns="91440" bIns="45720" rtlCol="0" anchor="ctr"/>
          <a:lstStyle>
            <a:lvl1pPr algn="l">
              <a:defRPr sz="600">
                <a:solidFill>
                  <a:schemeClr val="tx2"/>
                </a:solidFill>
                <a:latin typeface="+mn-lt"/>
              </a:defRPr>
            </a:lvl1pPr>
          </a:lstStyle>
          <a:p>
            <a:fld id="{AC1CC88B-8153-4770-B0DF-840C5C37FBC3}" type="slidenum">
              <a:rPr lang="en-IN" smtClean="0"/>
              <a:pPr/>
              <a:t>‹#›</a:t>
            </a:fld>
            <a:endParaRPr lang="en-IN" dirty="0"/>
          </a:p>
        </p:txBody>
      </p:sp>
      <p:sp>
        <p:nvSpPr>
          <p:cNvPr id="11" name="Date Placeholder 3">
            <a:extLst>
              <a:ext uri="{FF2B5EF4-FFF2-40B4-BE49-F238E27FC236}">
                <a16:creationId xmlns:a16="http://schemas.microsoft.com/office/drawing/2014/main" id="{10EFDCA7-A83A-4E01-AEE3-FC5D7587B22D}"/>
              </a:ext>
            </a:extLst>
          </p:cNvPr>
          <p:cNvSpPr>
            <a:spLocks noGrp="1"/>
          </p:cNvSpPr>
          <p:nvPr>
            <p:ph type="dt" sz="half" idx="2"/>
          </p:nvPr>
        </p:nvSpPr>
        <p:spPr>
          <a:xfrm>
            <a:off x="622935" y="6519874"/>
            <a:ext cx="521495" cy="232668"/>
          </a:xfrm>
          <a:prstGeom prst="rect">
            <a:avLst/>
          </a:prstGeom>
        </p:spPr>
        <p:txBody>
          <a:bodyPr anchor="ctr"/>
          <a:lstStyle>
            <a:lvl1pPr>
              <a:defRPr sz="600">
                <a:solidFill>
                  <a:schemeClr val="tx1"/>
                </a:solidFill>
                <a:latin typeface="+mn-lt"/>
              </a:defRPr>
            </a:lvl1pPr>
          </a:lstStyle>
          <a:p>
            <a:fld id="{EE4F2938-7643-DB41-A26F-7CC75C3A1B32}" type="datetime1">
              <a:rPr lang="en-US" smtClean="0"/>
              <a:t>2/11/2020</a:t>
            </a:fld>
            <a:endParaRPr lang="en-US" dirty="0"/>
          </a:p>
        </p:txBody>
      </p:sp>
    </p:spTree>
    <p:extLst>
      <p:ext uri="{BB962C8B-B14F-4D97-AF65-F5344CB8AC3E}">
        <p14:creationId xmlns:p14="http://schemas.microsoft.com/office/powerpoint/2010/main" val="4007682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short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1" y="201170"/>
            <a:ext cx="8915400" cy="307777"/>
          </a:xfrm>
          <a:prstGeom prst="rect">
            <a:avLst/>
          </a:prstGeom>
        </p:spPr>
        <p:txBody>
          <a:bodyPr anchor="ctr"/>
          <a:lstStyle>
            <a:lvl1pPr algn="ctr">
              <a:defRPr sz="1650" b="1">
                <a:solidFill>
                  <a:schemeClr val="tx1"/>
                </a:solidFill>
              </a:defRPr>
            </a:lvl1pPr>
          </a:lstStyle>
          <a:p>
            <a:r>
              <a:rPr lang="en-US" noProof="0" dirty="0" smtClean="0"/>
              <a:t>CLICK TO EDIT MASTER TITLE STYLE</a:t>
            </a:r>
            <a:endParaRPr lang="en-GB" noProof="0" dirty="0"/>
          </a:p>
        </p:txBody>
      </p:sp>
      <p:sp>
        <p:nvSpPr>
          <p:cNvPr id="3" name="Inhaltsplatzhalter 2"/>
          <p:cNvSpPr>
            <a:spLocks noGrp="1"/>
          </p:cNvSpPr>
          <p:nvPr>
            <p:ph idx="1"/>
          </p:nvPr>
        </p:nvSpPr>
        <p:spPr bwMode="gray">
          <a:xfrm>
            <a:off x="467544" y="1736812"/>
            <a:ext cx="8208912" cy="1261884"/>
          </a:xfrm>
          <a:prstGeom prst="rect">
            <a:avLst/>
          </a:prstGeom>
        </p:spPr>
        <p:txBody>
          <a:bodyPr/>
          <a:lstStyle>
            <a:lvl1pPr marL="126206" indent="-126206">
              <a:buFont typeface="Arial" panose="020B0604020202020204" pitchFamily="34" charset="0"/>
              <a:buChar char="•"/>
              <a:defRPr sz="1500"/>
            </a:lvl1pPr>
            <a:lvl2pPr marL="346472" indent="-220266">
              <a:buFont typeface="Arial" panose="020B0604020202020204" pitchFamily="34" charset="0"/>
              <a:buChar char="‒"/>
              <a:defRPr sz="1350"/>
            </a:lvl2pPr>
            <a:lvl3pPr marL="511969" indent="-165497">
              <a:buSzPct val="100000"/>
              <a:buFont typeface="Courier New" panose="02070309020205020404" pitchFamily="49" charset="0"/>
              <a:buChar char="o"/>
              <a:defRPr sz="1200"/>
            </a:lvl3pPr>
            <a:lvl4pPr marL="685800" indent="-173831">
              <a:defRPr sz="1050"/>
            </a:lvl4pPr>
            <a:lvl5pPr marL="772716" indent="-86916">
              <a:defRPr sz="9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Tree>
    <p:extLst>
      <p:ext uri="{BB962C8B-B14F-4D97-AF65-F5344CB8AC3E}">
        <p14:creationId xmlns:p14="http://schemas.microsoft.com/office/powerpoint/2010/main" val="5838914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72">
          <p15:clr>
            <a:srgbClr val="FBAE40"/>
          </p15:clr>
        </p15:guide>
        <p15:guide id="2" orient="horz" pos="4176">
          <p15:clr>
            <a:srgbClr val="FBAE40"/>
          </p15:clr>
        </p15:guide>
        <p15:guide id="3" pos="5688">
          <p15:clr>
            <a:srgbClr val="FBAE40"/>
          </p15:clr>
        </p15:guide>
        <p15:guide id="4" orient="horz" pos="1080">
          <p15:clr>
            <a:srgbClr val="FBAE40"/>
          </p15:clr>
        </p15:guide>
        <p15:guide id="5" orient="horz" pos="4032">
          <p15:clr>
            <a:srgbClr val="FBAE40"/>
          </p15:clr>
        </p15:guide>
        <p15:guide id="6" pos="5472">
          <p15:clr>
            <a:srgbClr val="FBAE40"/>
          </p15:clr>
        </p15:guide>
        <p15:guide id="7" pos="288">
          <p15:clr>
            <a:srgbClr val="FBAE40"/>
          </p15:clr>
        </p15:guide>
        <p15:guide id="8" orient="horz" pos="744">
          <p15:clr>
            <a:srgbClr val="FBAE40"/>
          </p15:clr>
        </p15:guide>
        <p15:guide id="9" orient="horz" pos="456">
          <p15:clr>
            <a:srgbClr val="FBAE40"/>
          </p15:clr>
        </p15:guide>
        <p15:guide id="10" pos="2880">
          <p15:clr>
            <a:srgbClr val="FBAE40"/>
          </p15:clr>
        </p15:guide>
        <p15:guide id="1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short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2" y="201168"/>
            <a:ext cx="8915400" cy="307777"/>
          </a:xfrm>
          <a:prstGeom prst="rect">
            <a:avLst/>
          </a:prstGeom>
        </p:spPr>
        <p:txBody>
          <a:bodyPr anchor="ctr"/>
          <a:lstStyle>
            <a:lvl1pPr algn="ctr">
              <a:defRPr sz="2200" b="1">
                <a:solidFill>
                  <a:schemeClr val="tx1"/>
                </a:solidFill>
              </a:defRPr>
            </a:lvl1pPr>
          </a:lstStyle>
          <a:p>
            <a:r>
              <a:rPr lang="en-US" noProof="0" dirty="0" smtClean="0"/>
              <a:t>CLICK TO EDIT MASTER TITLE STYLE</a:t>
            </a:r>
            <a:endParaRPr lang="en-GB" noProof="0" dirty="0"/>
          </a:p>
        </p:txBody>
      </p:sp>
      <p:sp>
        <p:nvSpPr>
          <p:cNvPr id="3" name="Inhaltsplatzhalter 2"/>
          <p:cNvSpPr>
            <a:spLocks noGrp="1"/>
          </p:cNvSpPr>
          <p:nvPr>
            <p:ph idx="1"/>
          </p:nvPr>
        </p:nvSpPr>
        <p:spPr bwMode="gray">
          <a:xfrm>
            <a:off x="118872" y="1736812"/>
            <a:ext cx="4356875" cy="4663988"/>
          </a:xfrm>
          <a:prstGeom prst="rect">
            <a:avLst/>
          </a:prstGeom>
        </p:spPr>
        <p:txBody>
          <a:bodyPr/>
          <a:lstStyle>
            <a:lvl1pPr marL="168275" indent="-168275">
              <a:buFont typeface="Arial" panose="020B0604020202020204" pitchFamily="34" charset="0"/>
              <a:buChar char="•"/>
              <a:defRPr sz="2000"/>
            </a:lvl1pPr>
            <a:lvl2pPr marL="461963" indent="-293688">
              <a:buFont typeface="Arial" panose="020B0604020202020204" pitchFamily="34" charset="0"/>
              <a:buChar char="‒"/>
              <a:defRPr sz="1800"/>
            </a:lvl2pPr>
            <a:lvl3pPr marL="682625" indent="-220663">
              <a:buSzPct val="100000"/>
              <a:buFont typeface="Courier New" panose="02070309020205020404" pitchFamily="49" charset="0"/>
              <a:buChar char="o"/>
              <a:defRPr sz="1600"/>
            </a:lvl3pPr>
            <a:lvl4pPr marL="914400" indent="-231775">
              <a:defRPr sz="1400"/>
            </a:lvl4pPr>
            <a:lvl5pPr marL="1030288" indent="-115888">
              <a:defRPr sz="12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12" name="Inhaltsplatzhalter 2"/>
          <p:cNvSpPr>
            <a:spLocks noGrp="1"/>
          </p:cNvSpPr>
          <p:nvPr>
            <p:ph idx="10"/>
          </p:nvPr>
        </p:nvSpPr>
        <p:spPr bwMode="gray">
          <a:xfrm>
            <a:off x="4672825" y="1736812"/>
            <a:ext cx="4356875" cy="4663988"/>
          </a:xfrm>
          <a:prstGeom prst="rect">
            <a:avLst/>
          </a:prstGeom>
        </p:spPr>
        <p:txBody>
          <a:bodyPr/>
          <a:lstStyle>
            <a:lvl1pPr marL="168275" indent="-168275">
              <a:buFont typeface="Arial" panose="020B0604020202020204" pitchFamily="34" charset="0"/>
              <a:buChar char="•"/>
              <a:defRPr sz="2000"/>
            </a:lvl1pPr>
            <a:lvl2pPr marL="461963" indent="-293688">
              <a:buFont typeface="Arial" panose="020B0604020202020204" pitchFamily="34" charset="0"/>
              <a:buChar char="‒"/>
              <a:defRPr sz="1800"/>
            </a:lvl2pPr>
            <a:lvl3pPr marL="682625" indent="-220663">
              <a:buSzPct val="100000"/>
              <a:buFont typeface="Courier New" panose="02070309020205020404" pitchFamily="49" charset="0"/>
              <a:buChar char="o"/>
              <a:defRPr sz="1600"/>
            </a:lvl3pPr>
            <a:lvl4pPr marL="914400" indent="-231775">
              <a:defRPr sz="1400"/>
            </a:lvl4pPr>
            <a:lvl5pPr marL="1030288" indent="-115888">
              <a:defRPr sz="12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Tree>
    <p:extLst>
      <p:ext uri="{BB962C8B-B14F-4D97-AF65-F5344CB8AC3E}">
        <p14:creationId xmlns:p14="http://schemas.microsoft.com/office/powerpoint/2010/main" val="4019448277"/>
      </p:ext>
    </p:extLst>
  </p:cSld>
  <p:clrMapOvr>
    <a:masterClrMapping/>
  </p:clrMapOvr>
  <p:extLst mod="1">
    <p:ext uri="{DCECCB84-F9BA-43D5-87BE-67443E8EF086}">
      <p15:sldGuideLst xmlns:p15="http://schemas.microsoft.com/office/powerpoint/2012/main">
        <p15:guide id="1" pos="72">
          <p15:clr>
            <a:srgbClr val="FBAE40"/>
          </p15:clr>
        </p15:guide>
        <p15:guide id="2" orient="horz" pos="4176" userDrawn="1">
          <p15:clr>
            <a:srgbClr val="FBAE40"/>
          </p15:clr>
        </p15:guide>
        <p15:guide id="3" pos="5688">
          <p15:clr>
            <a:srgbClr val="FBAE40"/>
          </p15:clr>
        </p15:guide>
        <p15:guide id="4" orient="horz" pos="1080">
          <p15:clr>
            <a:srgbClr val="FBAE40"/>
          </p15:clr>
        </p15:guide>
        <p15:guide id="5" orient="horz" pos="4032" userDrawn="1">
          <p15:clr>
            <a:srgbClr val="FBAE40"/>
          </p15:clr>
        </p15:guide>
        <p15:guide id="6" pos="5472">
          <p15:clr>
            <a:srgbClr val="FBAE40"/>
          </p15:clr>
        </p15:guide>
        <p15:guide id="7" pos="288">
          <p15:clr>
            <a:srgbClr val="FBAE40"/>
          </p15:clr>
        </p15:guide>
        <p15:guide id="8" orient="horz" pos="744">
          <p15:clr>
            <a:srgbClr val="FBAE40"/>
          </p15:clr>
        </p15:guide>
        <p15:guide id="9" orient="horz" pos="456" userDrawn="1">
          <p15:clr>
            <a:srgbClr val="FBAE40"/>
          </p15:clr>
        </p15:guide>
        <p15:guide id="10" pos="2880">
          <p15:clr>
            <a:srgbClr val="FBAE40"/>
          </p15:clr>
        </p15:guide>
        <p15:guide id="1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FC58FE90-C838-4788-9F29-2024B67C6569}" type="datetimeFigureOut">
              <a:rPr lang="en-US" smtClean="0"/>
              <a:t>2/11/2020</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92C7559D-F332-4297-8B8D-37F15C906531}" type="slidenum">
              <a:rPr lang="en-US" smtClean="0"/>
              <a:t>‹#›</a:t>
            </a:fld>
            <a:endParaRPr lang="en-US"/>
          </a:p>
        </p:txBody>
      </p:sp>
    </p:spTree>
    <p:extLst>
      <p:ext uri="{BB962C8B-B14F-4D97-AF65-F5344CB8AC3E}">
        <p14:creationId xmlns:p14="http://schemas.microsoft.com/office/powerpoint/2010/main" val="394220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08" name="think-cell Slide" r:id="rId5" imgW="360" imgH="360" progId="">
                  <p:embed/>
                </p:oleObj>
              </mc:Choice>
              <mc:Fallback>
                <p:oleObj name="think-cell Slide" r:id="rId5" imgW="360" imgH="360" progId="">
                  <p:embed/>
                  <p:pic>
                    <p:nvPicPr>
                      <p:cNvPr id="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5" y="5524946"/>
            <a:ext cx="5036084" cy="494022"/>
            <a:chOff x="1663" y="3106"/>
            <a:chExt cx="3109" cy="305"/>
          </a:xfrm>
        </p:grpSpPr>
        <p:sp>
          <p:nvSpPr>
            <p:cNvPr id="9"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Document type</a:t>
              </a:r>
            </a:p>
          </p:txBody>
        </p:sp>
        <p:sp>
          <p:nvSpPr>
            <p:cNvPr id="10"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Date</a:t>
              </a:r>
            </a:p>
          </p:txBody>
        </p:sp>
      </p:grpSp>
      <p:sp>
        <p:nvSpPr>
          <p:cNvPr id="13314" name="Rectangle 1026"/>
          <p:cNvSpPr>
            <a:spLocks noGrp="1" noChangeArrowheads="1"/>
          </p:cNvSpPr>
          <p:nvPr>
            <p:ph type="ctrTitle"/>
          </p:nvPr>
        </p:nvSpPr>
        <p:spPr bwMode="auto">
          <a:xfrm>
            <a:off x="747715" y="2550614"/>
            <a:ext cx="6842274" cy="523220"/>
          </a:xfrm>
          <a:prstGeom prst="rect">
            <a:avLst/>
          </a:prstGeom>
        </p:spPr>
        <p:txBody>
          <a:bodyPr>
            <a:spAutoFit/>
          </a:bodyPr>
          <a:lstStyle>
            <a:lvl1pPr algn="l">
              <a:defRPr sz="3400" b="0" cap="none" baseline="0">
                <a:solidFill>
                  <a:schemeClr val="bg1"/>
                </a:solidFill>
                <a:latin typeface="+mj-lt"/>
                <a:ea typeface="Arial Unicode MS" pitchFamily="34" charset="-128"/>
                <a:cs typeface="Arial Unicode MS" pitchFamily="34" charset="-128"/>
              </a:defRPr>
            </a:lvl1pPr>
          </a:lstStyle>
          <a:p>
            <a:pPr lvl="0"/>
            <a:r>
              <a:rPr lang="en-US" noProof="0" smtClean="0"/>
              <a:t>Click to edit Master title style</a:t>
            </a:r>
            <a:endParaRPr lang="en-US" noProof="0" dirty="0" smtClean="0"/>
          </a:p>
        </p:txBody>
      </p:sp>
      <p:sp>
        <p:nvSpPr>
          <p:cNvPr id="13315" name="Rectangle 1027"/>
          <p:cNvSpPr>
            <a:spLocks noGrp="1" noChangeArrowheads="1"/>
          </p:cNvSpPr>
          <p:nvPr>
            <p:ph type="subTitle" idx="1"/>
          </p:nvPr>
        </p:nvSpPr>
        <p:spPr bwMode="auto">
          <a:xfrm>
            <a:off x="747715" y="4160891"/>
            <a:ext cx="6842274" cy="276999"/>
          </a:xfrm>
        </p:spPr>
        <p:txBody>
          <a:bodyPr>
            <a:spAutoFit/>
          </a:bodyPr>
          <a:lstStyle>
            <a:lvl1pPr algn="l">
              <a:defRPr sz="1800" baseline="0">
                <a:solidFill>
                  <a:schemeClr val="bg1"/>
                </a:solidFill>
                <a:latin typeface="+mj-lt"/>
                <a:ea typeface="Arial Unicode MS" pitchFamily="34" charset="-128"/>
                <a:cs typeface="Arial Unicode MS" pitchFamily="34" charset="-128"/>
              </a:defRPr>
            </a:lvl1pPr>
          </a:lstStyle>
          <a:p>
            <a:pPr lvl="0"/>
            <a:r>
              <a:rPr lang="en-US" noProof="0" smtClean="0"/>
              <a:t>Click to edit Master subtitle style</a:t>
            </a:r>
            <a:endParaRPr lang="en-US" noProof="0" dirty="0" smtClean="0"/>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5" y="1528309"/>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1" baseline="0" noProof="0" dirty="0" smtClean="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5" y="1687855"/>
            <a:ext cx="25487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5" y="1847400"/>
            <a:ext cx="21752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Printed 10/06/2014 16:43 India Standard Time</a:t>
            </a:r>
          </a:p>
        </p:txBody>
      </p:sp>
      <p:sp>
        <p:nvSpPr>
          <p:cNvPr id="3" name="Rectangle 2"/>
          <p:cNvSpPr/>
          <p:nvPr userDrawn="1"/>
        </p:nvSpPr>
        <p:spPr>
          <a:xfrm>
            <a:off x="9164178" y="1336941"/>
            <a:ext cx="18288" cy="18288"/>
          </a:xfrm>
          <a:prstGeom prst="rect">
            <a:avLst/>
          </a:prstGeom>
          <a:solidFill>
            <a:srgbClr val="94286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5" name="Rectangle 14"/>
          <p:cNvSpPr/>
          <p:nvPr userDrawn="1"/>
        </p:nvSpPr>
        <p:spPr>
          <a:xfrm>
            <a:off x="9164178" y="1361621"/>
            <a:ext cx="18288" cy="18288"/>
          </a:xfrm>
          <a:prstGeom prst="rect">
            <a:avLst/>
          </a:prstGeom>
          <a:solidFill>
            <a:srgbClr val="E7784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6" name="Rectangle 15"/>
          <p:cNvSpPr/>
          <p:nvPr userDrawn="1"/>
        </p:nvSpPr>
        <p:spPr>
          <a:xfrm>
            <a:off x="9164178" y="1386301"/>
            <a:ext cx="18288" cy="18288"/>
          </a:xfrm>
          <a:prstGeom prst="rect">
            <a:avLst/>
          </a:prstGeom>
          <a:solidFill>
            <a:srgbClr val="FBD64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7" name="Rectangle 16"/>
          <p:cNvSpPr/>
          <p:nvPr userDrawn="1"/>
        </p:nvSpPr>
        <p:spPr>
          <a:xfrm>
            <a:off x="9164178" y="1410981"/>
            <a:ext cx="18288" cy="18288"/>
          </a:xfrm>
          <a:prstGeom prst="rect">
            <a:avLst/>
          </a:prstGeom>
          <a:solidFill>
            <a:srgbClr val="D2401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8" name="Rectangle 17"/>
          <p:cNvSpPr/>
          <p:nvPr userDrawn="1"/>
        </p:nvSpPr>
        <p:spPr>
          <a:xfrm>
            <a:off x="9164178" y="1439914"/>
            <a:ext cx="18288" cy="18288"/>
          </a:xfrm>
          <a:prstGeom prst="rect">
            <a:avLst/>
          </a:prstGeom>
          <a:solidFill>
            <a:srgbClr val="E355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0" name="Rectangle 19"/>
          <p:cNvSpPr/>
          <p:nvPr userDrawn="1"/>
        </p:nvSpPr>
        <p:spPr>
          <a:xfrm>
            <a:off x="9164178" y="1464594"/>
            <a:ext cx="18288" cy="18288"/>
          </a:xfrm>
          <a:prstGeom prst="rect">
            <a:avLst/>
          </a:prstGeom>
          <a:solidFill>
            <a:srgbClr val="3B475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1" name="Rectangle 20"/>
          <p:cNvSpPr/>
          <p:nvPr userDrawn="1"/>
        </p:nvSpPr>
        <p:spPr>
          <a:xfrm>
            <a:off x="9164178" y="1489274"/>
            <a:ext cx="18288" cy="18288"/>
          </a:xfrm>
          <a:prstGeom prst="rect">
            <a:avLst/>
          </a:prstGeom>
          <a:solidFill>
            <a:srgbClr val="DADAD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22" name="Rectangle 21"/>
          <p:cNvSpPr/>
          <p:nvPr userDrawn="1"/>
        </p:nvSpPr>
        <p:spPr>
          <a:xfrm>
            <a:off x="9164178" y="1513954"/>
            <a:ext cx="18288" cy="18288"/>
          </a:xfrm>
          <a:prstGeom prst="rect">
            <a:avLst/>
          </a:prstGeom>
          <a:solidFill>
            <a:srgbClr val="3333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39102138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hasCustomPrompt="1"/>
          </p:nvPr>
        </p:nvSpPr>
        <p:spPr bwMode="auto">
          <a:xfrm>
            <a:off x="114300" y="200556"/>
            <a:ext cx="8915400" cy="307777"/>
          </a:xfrm>
          <a:prstGeom prst="rect">
            <a:avLst/>
          </a:prstGeom>
        </p:spPr>
        <p:txBody>
          <a:bodyPr anchor="ctr"/>
          <a:lstStyle>
            <a:lvl1pPr algn="ctr">
              <a:defRPr sz="2200" b="1">
                <a:solidFill>
                  <a:schemeClr val="tx1"/>
                </a:solidFill>
                <a:latin typeface="+mj-lt"/>
                <a:ea typeface="Arial Unicode MS" pitchFamily="34" charset="-128"/>
                <a:cs typeface="Arial Unicode MS" pitchFamily="34" charset="-128"/>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3756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 (short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2" y="201168"/>
            <a:ext cx="8915400" cy="307777"/>
          </a:xfrm>
          <a:prstGeom prst="rect">
            <a:avLst/>
          </a:prstGeom>
        </p:spPr>
        <p:txBody>
          <a:bodyPr anchor="ctr"/>
          <a:lstStyle>
            <a:lvl1pPr algn="ctr">
              <a:defRPr sz="2200" b="1">
                <a:solidFill>
                  <a:schemeClr val="tx1"/>
                </a:solidFill>
              </a:defRPr>
            </a:lvl1pPr>
          </a:lstStyle>
          <a:p>
            <a:r>
              <a:rPr lang="en-US" noProof="0" dirty="0" smtClean="0"/>
              <a:t>CLICK TO EDIT MASTER TITLE STYLE</a:t>
            </a:r>
            <a:endParaRPr lang="en-GB" noProof="0" dirty="0"/>
          </a:p>
        </p:txBody>
      </p:sp>
      <p:sp>
        <p:nvSpPr>
          <p:cNvPr id="3" name="Inhaltsplatzhalter 2"/>
          <p:cNvSpPr>
            <a:spLocks noGrp="1"/>
          </p:cNvSpPr>
          <p:nvPr>
            <p:ph idx="1"/>
          </p:nvPr>
        </p:nvSpPr>
        <p:spPr bwMode="gray">
          <a:xfrm>
            <a:off x="118872" y="1736812"/>
            <a:ext cx="4356875" cy="4663988"/>
          </a:xfrm>
          <a:prstGeom prst="rect">
            <a:avLst/>
          </a:prstGeom>
        </p:spPr>
        <p:txBody>
          <a:bodyPr/>
          <a:lstStyle>
            <a:lvl1pPr marL="168275" indent="-168275">
              <a:buFont typeface="Arial" panose="020B0604020202020204" pitchFamily="34" charset="0"/>
              <a:buChar char="•"/>
              <a:defRPr sz="2000"/>
            </a:lvl1pPr>
            <a:lvl2pPr marL="461963" indent="-293688">
              <a:buFont typeface="Arial" panose="020B0604020202020204" pitchFamily="34" charset="0"/>
              <a:buChar char="‒"/>
              <a:defRPr sz="1800"/>
            </a:lvl2pPr>
            <a:lvl3pPr marL="682625" indent="-220663">
              <a:buSzPct val="100000"/>
              <a:buFont typeface="Courier New" panose="02070309020205020404" pitchFamily="49" charset="0"/>
              <a:buChar char="o"/>
              <a:defRPr sz="1600"/>
            </a:lvl3pPr>
            <a:lvl4pPr marL="914400" indent="-231775">
              <a:defRPr sz="1400"/>
            </a:lvl4pPr>
            <a:lvl5pPr marL="1030288" indent="-115888">
              <a:defRPr sz="12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12" name="Inhaltsplatzhalter 2"/>
          <p:cNvSpPr>
            <a:spLocks noGrp="1"/>
          </p:cNvSpPr>
          <p:nvPr>
            <p:ph idx="10"/>
          </p:nvPr>
        </p:nvSpPr>
        <p:spPr bwMode="gray">
          <a:xfrm>
            <a:off x="4672825" y="1736812"/>
            <a:ext cx="4356875" cy="4663988"/>
          </a:xfrm>
          <a:prstGeom prst="rect">
            <a:avLst/>
          </a:prstGeom>
        </p:spPr>
        <p:txBody>
          <a:bodyPr/>
          <a:lstStyle>
            <a:lvl1pPr marL="168275" indent="-168275">
              <a:buFont typeface="Arial" panose="020B0604020202020204" pitchFamily="34" charset="0"/>
              <a:buChar char="•"/>
              <a:defRPr sz="2000"/>
            </a:lvl1pPr>
            <a:lvl2pPr marL="461963" indent="-293688">
              <a:buFont typeface="Arial" panose="020B0604020202020204" pitchFamily="34" charset="0"/>
              <a:buChar char="‒"/>
              <a:defRPr sz="1800"/>
            </a:lvl2pPr>
            <a:lvl3pPr marL="682625" indent="-220663">
              <a:buSzPct val="100000"/>
              <a:buFont typeface="Courier New" panose="02070309020205020404" pitchFamily="49" charset="0"/>
              <a:buChar char="o"/>
              <a:defRPr sz="1600"/>
            </a:lvl3pPr>
            <a:lvl4pPr marL="914400" indent="-231775">
              <a:defRPr sz="1400"/>
            </a:lvl4pPr>
            <a:lvl5pPr marL="1030288" indent="-115888">
              <a:defRPr sz="12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Tree>
    <p:extLst>
      <p:ext uri="{BB962C8B-B14F-4D97-AF65-F5344CB8AC3E}">
        <p14:creationId xmlns:p14="http://schemas.microsoft.com/office/powerpoint/2010/main" val="1083231629"/>
      </p:ext>
    </p:extLst>
  </p:cSld>
  <p:clrMapOvr>
    <a:masterClrMapping/>
  </p:clrMapOvr>
  <p:extLst mod="1">
    <p:ext uri="{DCECCB84-F9BA-43D5-87BE-67443E8EF086}">
      <p15:sldGuideLst xmlns:p15="http://schemas.microsoft.com/office/powerpoint/2012/main">
        <p15:guide id="1" pos="72">
          <p15:clr>
            <a:srgbClr val="FBAE40"/>
          </p15:clr>
        </p15:guide>
        <p15:guide id="2" orient="horz" pos="4176">
          <p15:clr>
            <a:srgbClr val="FBAE40"/>
          </p15:clr>
        </p15:guide>
        <p15:guide id="3" pos="5688">
          <p15:clr>
            <a:srgbClr val="FBAE40"/>
          </p15:clr>
        </p15:guide>
        <p15:guide id="4" orient="horz" pos="1080">
          <p15:clr>
            <a:srgbClr val="FBAE40"/>
          </p15:clr>
        </p15:guide>
        <p15:guide id="5" orient="horz" pos="4032">
          <p15:clr>
            <a:srgbClr val="FBAE40"/>
          </p15:clr>
        </p15:guide>
        <p15:guide id="6" pos="5472">
          <p15:clr>
            <a:srgbClr val="FBAE40"/>
          </p15:clr>
        </p15:guide>
        <p15:guide id="7" pos="288">
          <p15:clr>
            <a:srgbClr val="FBAE40"/>
          </p15:clr>
        </p15:guide>
        <p15:guide id="8" orient="horz" pos="744">
          <p15:clr>
            <a:srgbClr val="FBAE40"/>
          </p15:clr>
        </p15:guide>
        <p15:guide id="9" orient="horz" pos="456">
          <p15:clr>
            <a:srgbClr val="FBAE40"/>
          </p15:clr>
        </p15:guide>
        <p15:guide id="10" pos="2880">
          <p15:clr>
            <a:srgbClr val="FBAE40"/>
          </p15:clr>
        </p15:guide>
        <p15:guide id="1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p:bg bwMode="auto">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92" descr="BS BG-01.jpg"/>
          <p:cNvPicPr preferRelativeResize="0">
            <a:picLocks/>
          </p:cNvPicPr>
          <p:nvPr userDrawn="1"/>
        </p:nvPicPr>
        <p:blipFill rotWithShape="1">
          <a:blip r:embed="rId5" cstate="screen">
            <a:extLst>
              <a:ext uri="{28A0092B-C50C-407E-A947-70E740481C1C}">
                <a14:useLocalDpi xmlns:a14="http://schemas.microsoft.com/office/drawing/2010/main"/>
              </a:ext>
            </a:extLst>
          </a:blip>
          <a:srcRect b="89474"/>
          <a:stretch/>
        </p:blipFill>
        <p:spPr bwMode="auto">
          <a:xfrm>
            <a:off x="0" y="0"/>
            <a:ext cx="9144000" cy="721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32" name="think-cell Slide" r:id="rId6" imgW="360" imgH="360" progId="">
                  <p:embed/>
                </p:oleObj>
              </mc:Choice>
              <mc:Fallback>
                <p:oleObj name="think-cell Slide" r:id="rId6" imgW="360" imgH="360" progId="">
                  <p:embed/>
                  <p:pic>
                    <p:nvPicPr>
                      <p:cNvPr id="2" name="Object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McK Title Elements" hidden="1"/>
          <p:cNvGrpSpPr>
            <a:grpSpLocks/>
          </p:cNvGrpSpPr>
          <p:nvPr userDrawn="1"/>
        </p:nvGrpSpPr>
        <p:grpSpPr bwMode="auto">
          <a:xfrm>
            <a:off x="747715" y="5524946"/>
            <a:ext cx="5036084" cy="494022"/>
            <a:chOff x="1663" y="3106"/>
            <a:chExt cx="3109" cy="305"/>
          </a:xfrm>
        </p:grpSpPr>
        <p:sp>
          <p:nvSpPr>
            <p:cNvPr id="9"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Document type</a:t>
              </a:r>
            </a:p>
          </p:txBody>
        </p:sp>
        <p:sp>
          <p:nvSpPr>
            <p:cNvPr id="10"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smtClean="0">
                  <a:solidFill>
                    <a:schemeClr val="bg1"/>
                  </a:solidFill>
                  <a:latin typeface="+mn-lt"/>
                </a:rPr>
                <a:t>Date</a:t>
              </a:r>
            </a:p>
          </p:txBody>
        </p:sp>
      </p:grpSp>
      <p:sp>
        <p:nvSpPr>
          <p:cNvPr id="13314" name="Rectangle 1026"/>
          <p:cNvSpPr>
            <a:spLocks noGrp="1" noChangeArrowheads="1"/>
          </p:cNvSpPr>
          <p:nvPr>
            <p:ph type="ctrTitle"/>
          </p:nvPr>
        </p:nvSpPr>
        <p:spPr bwMode="auto">
          <a:xfrm>
            <a:off x="1153753" y="4144829"/>
            <a:ext cx="6842274" cy="523220"/>
          </a:xfrm>
          <a:prstGeom prst="rect">
            <a:avLst/>
          </a:prstGeom>
        </p:spPr>
        <p:txBody>
          <a:bodyPr>
            <a:spAutoFit/>
          </a:bodyPr>
          <a:lstStyle>
            <a:lvl1pPr algn="ctr">
              <a:defRPr sz="3400" b="0" cap="none" baseline="0">
                <a:solidFill>
                  <a:schemeClr val="bg1"/>
                </a:solidFill>
                <a:latin typeface="+mj-lt"/>
                <a:ea typeface="Arial Unicode MS" pitchFamily="34" charset="-128"/>
                <a:cs typeface="Arial Unicode MS" pitchFamily="34" charset="-128"/>
              </a:defRPr>
            </a:lvl1pPr>
          </a:lstStyle>
          <a:p>
            <a:pPr lvl="0"/>
            <a:r>
              <a:rPr lang="en-US" noProof="0" smtClean="0"/>
              <a:t>Click to edit Master title style</a:t>
            </a:r>
            <a:endParaRPr lang="en-US" noProof="0" dirty="0" smtClean="0"/>
          </a:p>
        </p:txBody>
      </p:sp>
      <p:sp>
        <p:nvSpPr>
          <p:cNvPr id="13315" name="Rectangle 1027"/>
          <p:cNvSpPr>
            <a:spLocks noGrp="1" noChangeArrowheads="1"/>
          </p:cNvSpPr>
          <p:nvPr>
            <p:ph type="subTitle" idx="1"/>
          </p:nvPr>
        </p:nvSpPr>
        <p:spPr bwMode="auto">
          <a:xfrm>
            <a:off x="1153753" y="4800365"/>
            <a:ext cx="6842274" cy="276999"/>
          </a:xfrm>
        </p:spPr>
        <p:txBody>
          <a:bodyPr>
            <a:spAutoFit/>
          </a:bodyPr>
          <a:lstStyle>
            <a:lvl1pPr algn="ctr">
              <a:defRPr sz="1800" baseline="0">
                <a:solidFill>
                  <a:schemeClr val="bg1"/>
                </a:solidFill>
                <a:latin typeface="+mj-lt"/>
                <a:ea typeface="Arial Unicode MS" pitchFamily="34" charset="-128"/>
                <a:cs typeface="Arial Unicode MS" pitchFamily="34" charset="-128"/>
              </a:defRPr>
            </a:lvl1pPr>
          </a:lstStyle>
          <a:p>
            <a:pPr lvl="0"/>
            <a:r>
              <a:rPr lang="en-US" noProof="0" dirty="0" smtClean="0"/>
              <a:t>Click to edit Master subtitle style</a:t>
            </a:r>
          </a:p>
        </p:txBody>
      </p:sp>
      <p:sp>
        <p:nvSpPr>
          <p:cNvPr id="19" name="doc id"/>
          <p:cNvSpPr>
            <a:spLocks noChangeArrowheads="1"/>
          </p:cNvSpPr>
          <p:nvPr userDrawn="1"/>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chemeClr val="tx1"/>
              </a:solidFill>
              <a:latin typeface="+mn-lt"/>
              <a:ea typeface="+mn-ea"/>
            </a:endParaRPr>
          </a:p>
        </p:txBody>
      </p:sp>
      <p:sp>
        <p:nvSpPr>
          <p:cNvPr id="4" name="Working Draft Text" hidden="1"/>
          <p:cNvSpPr txBox="1">
            <a:spLocks noChangeArrowheads="1"/>
          </p:cNvSpPr>
          <p:nvPr/>
        </p:nvSpPr>
        <p:spPr bwMode="auto">
          <a:xfrm>
            <a:off x="747715" y="1528309"/>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1" baseline="0" noProof="0" dirty="0" smtClean="0">
                <a:solidFill>
                  <a:schemeClr val="bg1"/>
                </a:solidFill>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747715" y="1687855"/>
            <a:ext cx="25487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Last Modified 10/06/2014 19:25 India Standard Time</a:t>
            </a:r>
          </a:p>
        </p:txBody>
      </p:sp>
      <p:sp>
        <p:nvSpPr>
          <p:cNvPr id="7" name="Printed" hidden="1"/>
          <p:cNvSpPr txBox="1">
            <a:spLocks noChangeArrowheads="1"/>
          </p:cNvSpPr>
          <p:nvPr/>
        </p:nvSpPr>
        <p:spPr bwMode="auto">
          <a:xfrm>
            <a:off x="747715" y="1847400"/>
            <a:ext cx="21752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900" baseline="0" noProof="0" dirty="0" smtClean="0">
                <a:solidFill>
                  <a:schemeClr val="bg1"/>
                </a:solidFill>
                <a:latin typeface="+mn-lt"/>
                <a:ea typeface="Arial Unicode MS" pitchFamily="34" charset="-128"/>
                <a:cs typeface="Arial Unicode MS" pitchFamily="34" charset="-128"/>
              </a:rPr>
              <a:t>Printed 10/06/2014 16:43 India Standard Time</a:t>
            </a:r>
          </a:p>
        </p:txBody>
      </p:sp>
    </p:spTree>
    <p:extLst>
      <p:ext uri="{BB962C8B-B14F-4D97-AF65-F5344CB8AC3E}">
        <p14:creationId xmlns:p14="http://schemas.microsoft.com/office/powerpoint/2010/main" val="25028345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short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118871" y="201168"/>
            <a:ext cx="8915400" cy="307777"/>
          </a:xfrm>
          <a:prstGeom prst="rect">
            <a:avLst/>
          </a:prstGeom>
        </p:spPr>
        <p:txBody>
          <a:bodyPr anchor="ctr"/>
          <a:lstStyle>
            <a:lvl1pPr>
              <a:defRPr sz="2200" b="1">
                <a:solidFill>
                  <a:schemeClr val="bg1"/>
                </a:solidFill>
              </a:defRPr>
            </a:lvl1pPr>
          </a:lstStyle>
          <a:p>
            <a:r>
              <a:rPr lang="en-US" noProof="0" dirty="0" smtClean="0"/>
              <a:t>Click To Edit Master Title Style</a:t>
            </a:r>
            <a:endParaRPr lang="en-GB" noProof="0" dirty="0"/>
          </a:p>
        </p:txBody>
      </p:sp>
      <p:sp>
        <p:nvSpPr>
          <p:cNvPr id="3" name="Inhaltsplatzhalter 2"/>
          <p:cNvSpPr>
            <a:spLocks noGrp="1"/>
          </p:cNvSpPr>
          <p:nvPr>
            <p:ph idx="1"/>
          </p:nvPr>
        </p:nvSpPr>
        <p:spPr bwMode="gray">
          <a:xfrm>
            <a:off x="467544" y="1736812"/>
            <a:ext cx="8208912" cy="1261884"/>
          </a:xfrm>
          <a:prstGeom prst="rect">
            <a:avLst/>
          </a:prstGeom>
        </p:spPr>
        <p:txBody>
          <a:bodyPr/>
          <a:lstStyle>
            <a:lvl1pPr marL="168275" indent="-168275">
              <a:buFont typeface="Arial" panose="020B0604020202020204" pitchFamily="34" charset="0"/>
              <a:buChar char="•"/>
              <a:defRPr sz="2000"/>
            </a:lvl1pPr>
            <a:lvl2pPr marL="461963" indent="-293688">
              <a:buFont typeface="Arial" panose="020B0604020202020204" pitchFamily="34" charset="0"/>
              <a:buChar char="‒"/>
              <a:defRPr sz="1800"/>
            </a:lvl2pPr>
            <a:lvl3pPr marL="682625" indent="-220663">
              <a:buSzPct val="100000"/>
              <a:buFont typeface="Courier New" panose="02070309020205020404" pitchFamily="49" charset="0"/>
              <a:buChar char="o"/>
              <a:defRPr sz="1600"/>
            </a:lvl3pPr>
            <a:lvl4pPr marL="914400" indent="-231775">
              <a:defRPr sz="1400"/>
            </a:lvl4pPr>
            <a:lvl5pPr marL="1030288" indent="-115888">
              <a:defRPr sz="120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p>
            <a:endParaRPr lang="en-US" dirty="0"/>
          </a:p>
        </p:txBody>
      </p:sp>
    </p:spTree>
    <p:extLst>
      <p:ext uri="{BB962C8B-B14F-4D97-AF65-F5344CB8AC3E}">
        <p14:creationId xmlns:p14="http://schemas.microsoft.com/office/powerpoint/2010/main" val="4208335837"/>
      </p:ext>
    </p:extLst>
  </p:cSld>
  <p:clrMapOvr>
    <a:masterClrMapping/>
  </p:clrMapOvr>
  <p:extLst mod="1">
    <p:ext uri="{DCECCB84-F9BA-43D5-87BE-67443E8EF086}">
      <p15:sldGuideLst xmlns:p15="http://schemas.microsoft.com/office/powerpoint/2012/main">
        <p15:guide id="1" pos="72">
          <p15:clr>
            <a:srgbClr val="FBAE40"/>
          </p15:clr>
        </p15:guide>
        <p15:guide id="2" orient="horz" pos="4176">
          <p15:clr>
            <a:srgbClr val="FBAE40"/>
          </p15:clr>
        </p15:guide>
        <p15:guide id="3" pos="5688">
          <p15:clr>
            <a:srgbClr val="FBAE40"/>
          </p15:clr>
        </p15:guide>
        <p15:guide id="4" orient="horz" pos="1080">
          <p15:clr>
            <a:srgbClr val="FBAE40"/>
          </p15:clr>
        </p15:guide>
        <p15:guide id="5" orient="horz" pos="4032">
          <p15:clr>
            <a:srgbClr val="FBAE40"/>
          </p15:clr>
        </p15:guide>
        <p15:guide id="6" pos="5472">
          <p15:clr>
            <a:srgbClr val="FBAE40"/>
          </p15:clr>
        </p15:guide>
        <p15:guide id="7" pos="288">
          <p15:clr>
            <a:srgbClr val="FBAE40"/>
          </p15:clr>
        </p15:guide>
        <p15:guide id="8" orient="horz" pos="744">
          <p15:clr>
            <a:srgbClr val="FBAE40"/>
          </p15:clr>
        </p15:guide>
        <p15:guide id="9" orient="horz" pos="480">
          <p15:clr>
            <a:srgbClr val="FBAE40"/>
          </p15:clr>
        </p15:guide>
        <p15:guide id="10" pos="2880">
          <p15:clr>
            <a:srgbClr val="FBAE40"/>
          </p15:clr>
        </p15:guide>
        <p15:guide id="1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tags" Target="../tags/tag13.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16.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tags" Target="../tags/tag20.xml"/><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6.xml"/><Relationship Id="rId24" Type="http://schemas.openxmlformats.org/officeDocument/2006/relationships/tags" Target="../tags/tag19.xml"/><Relationship Id="rId5" Type="http://schemas.openxmlformats.org/officeDocument/2006/relationships/theme" Target="../theme/theme1.xml"/><Relationship Id="rId15" Type="http://schemas.openxmlformats.org/officeDocument/2006/relationships/tags" Target="../tags/tag10.xml"/><Relationship Id="rId23" Type="http://schemas.openxmlformats.org/officeDocument/2006/relationships/tags" Target="../tags/tag18.xml"/><Relationship Id="rId10" Type="http://schemas.openxmlformats.org/officeDocument/2006/relationships/tags" Target="../tags/tag5.xml"/><Relationship Id="rId19" Type="http://schemas.openxmlformats.org/officeDocument/2006/relationships/tags" Target="../tags/tag14.xml"/><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tags" Target="../tags/tag40.xml"/><Relationship Id="rId3" Type="http://schemas.openxmlformats.org/officeDocument/2006/relationships/slideLayout" Target="../slideLayouts/slideLayout7.xml"/><Relationship Id="rId21" Type="http://schemas.openxmlformats.org/officeDocument/2006/relationships/tags" Target="../tags/tag35.xml"/><Relationship Id="rId7" Type="http://schemas.openxmlformats.org/officeDocument/2006/relationships/vmlDrawing" Target="../drawings/vmlDrawing3.v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tags" Target="../tags/tag39.xml"/><Relationship Id="rId2" Type="http://schemas.openxmlformats.org/officeDocument/2006/relationships/slideLayout" Target="../slideLayouts/slideLayout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slideLayout" Target="../slideLayouts/slideLayout5.xml"/><Relationship Id="rId6" Type="http://schemas.openxmlformats.org/officeDocument/2006/relationships/theme" Target="../theme/theme2.xml"/><Relationship Id="rId11" Type="http://schemas.openxmlformats.org/officeDocument/2006/relationships/tags" Target="../tags/tag25.xml"/><Relationship Id="rId24" Type="http://schemas.openxmlformats.org/officeDocument/2006/relationships/tags" Target="../tags/tag38.xml"/><Relationship Id="rId5" Type="http://schemas.openxmlformats.org/officeDocument/2006/relationships/slideLayout" Target="../slideLayouts/slideLayout9.xml"/><Relationship Id="rId15" Type="http://schemas.openxmlformats.org/officeDocument/2006/relationships/tags" Target="../tags/tag29.xml"/><Relationship Id="rId23" Type="http://schemas.openxmlformats.org/officeDocument/2006/relationships/tags" Target="../tags/tag37.xml"/><Relationship Id="rId28" Type="http://schemas.openxmlformats.org/officeDocument/2006/relationships/image" Target="../media/image1.emf"/><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slideLayout" Target="../slideLayouts/slideLayout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oleObject" Target="../embeddings/oleObject3.bin"/></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6.vml"/><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3" Type="http://schemas.openxmlformats.org/officeDocument/2006/relationships/slideLayout" Target="../slideLayouts/slideLayout12.xml"/><Relationship Id="rId21" Type="http://schemas.openxmlformats.org/officeDocument/2006/relationships/tags" Target="../tags/tag55.xml"/><Relationship Id="rId7" Type="http://schemas.openxmlformats.org/officeDocument/2006/relationships/theme" Target="../theme/theme3.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2" Type="http://schemas.openxmlformats.org/officeDocument/2006/relationships/slideLayout" Target="../slideLayouts/slideLayout11.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oleObject" Target="../embeddings/oleObject6.bin"/><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45.xml"/><Relationship Id="rId24" Type="http://schemas.openxmlformats.org/officeDocument/2006/relationships/tags" Target="../tags/tag58.xml"/><Relationship Id="rId5" Type="http://schemas.openxmlformats.org/officeDocument/2006/relationships/slideLayout" Target="../slideLayouts/slideLayout14.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image" Target="../media/image6.png"/><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slideLayout" Target="../slideLayouts/slideLayout13.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tags" Target="../tags/tag78.xml"/><Relationship Id="rId3" Type="http://schemas.openxmlformats.org/officeDocument/2006/relationships/slideLayout" Target="../slideLayouts/slideLayout18.xml"/><Relationship Id="rId21" Type="http://schemas.openxmlformats.org/officeDocument/2006/relationships/tags" Target="../tags/tag73.xml"/><Relationship Id="rId34"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vmlDrawing" Target="../drawings/vmlDrawing10.v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oleObject" Target="../embeddings/oleObject10.bin"/><Relationship Id="rId2" Type="http://schemas.openxmlformats.org/officeDocument/2006/relationships/slideLayout" Target="../slideLayouts/slideLayout17.xml"/><Relationship Id="rId16" Type="http://schemas.openxmlformats.org/officeDocument/2006/relationships/tags" Target="../tags/tag68.xml"/><Relationship Id="rId20" Type="http://schemas.openxmlformats.org/officeDocument/2006/relationships/tags" Target="../tags/tag72.xml"/><Relationship Id="rId29" Type="http://schemas.openxmlformats.org/officeDocument/2006/relationships/tags" Target="../tags/tag8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24" Type="http://schemas.openxmlformats.org/officeDocument/2006/relationships/tags" Target="../tags/tag76.xml"/><Relationship Id="rId32" Type="http://schemas.openxmlformats.org/officeDocument/2006/relationships/image" Target="../media/image6.png"/><Relationship Id="rId5" Type="http://schemas.openxmlformats.org/officeDocument/2006/relationships/slideLayout" Target="../slideLayouts/slideLayout20.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10" Type="http://schemas.openxmlformats.org/officeDocument/2006/relationships/slideLayout" Target="../slideLayouts/slideLayout25.xml"/><Relationship Id="rId19" Type="http://schemas.openxmlformats.org/officeDocument/2006/relationships/tags" Target="../tags/tag71.xml"/><Relationship Id="rId31" Type="http://schemas.openxmlformats.org/officeDocument/2006/relationships/tags" Target="../tags/tag8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tags" Target="../tags/tag8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7"/>
            </p:custDataLst>
            <p:extLst>
              <p:ext uri="{D42A27DB-BD31-4B8C-83A1-F6EECF244321}">
                <p14:modId xmlns:p14="http://schemas.microsoft.com/office/powerpoint/2010/main" val="79699316"/>
              </p:ex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9621" name="think-cell Slide" r:id="rId26" imgW="360" imgH="360" progId="">
                  <p:embed/>
                </p:oleObj>
              </mc:Choice>
              <mc:Fallback>
                <p:oleObj name="think-cell Slide" r:id="rId26" imgW="360" imgH="360" progId="">
                  <p:embed/>
                  <p:pic>
                    <p:nvPicPr>
                      <p:cNvPr id="0" name="Picture 26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doc id"/>
          <p:cNvSpPr>
            <a:spLocks noChangeArrowheads="1"/>
          </p:cNvSpPr>
          <p:nvPr/>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chemeClr val="bg1"/>
              </a:solidFill>
              <a:latin typeface="+mn-lt"/>
              <a:ea typeface="+mn-ea"/>
            </a:endParaRPr>
          </a:p>
        </p:txBody>
      </p:sp>
      <p:sp>
        <p:nvSpPr>
          <p:cNvPr id="1034" name="Working Draft" hidden="1"/>
          <p:cNvSpPr txBox="1">
            <a:spLocks noChangeArrowheads="1"/>
          </p:cNvSpPr>
          <p:nvPr/>
        </p:nvSpPr>
        <p:spPr bwMode="auto">
          <a:xfrm rot="5400000">
            <a:off x="8223133" y="2468718"/>
            <a:ext cx="169918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dirty="0" smtClean="0">
                <a:latin typeface="+mn-lt"/>
                <a:ea typeface="+mn-ea"/>
              </a:rPr>
              <a:t>Last Modified 10/06/2014 19:25 India Standard Time</a:t>
            </a:r>
            <a:endParaRPr lang="en-US" baseline="0" noProof="0" dirty="0" smtClean="0">
              <a:latin typeface="+mn-lt"/>
              <a:ea typeface="+mn-ea"/>
            </a:endParaRPr>
          </a:p>
        </p:txBody>
      </p:sp>
      <p:sp>
        <p:nvSpPr>
          <p:cNvPr id="1035" name="Printed" hidden="1"/>
          <p:cNvSpPr txBox="1">
            <a:spLocks noChangeArrowheads="1"/>
          </p:cNvSpPr>
          <p:nvPr/>
        </p:nvSpPr>
        <p:spPr bwMode="auto">
          <a:xfrm rot="5400000">
            <a:off x="8347368" y="4324047"/>
            <a:ext cx="145071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dirty="0" smtClean="0">
                <a:latin typeface="+mn-lt"/>
                <a:ea typeface="+mn-ea"/>
              </a:rPr>
              <a:t>Printed 10/06/2014 16:43 India Standard Time</a:t>
            </a:r>
            <a:endParaRPr lang="en-US" baseline="0" noProof="0" dirty="0" smtClean="0">
              <a:latin typeface="+mn-lt"/>
              <a:ea typeface="+mn-ea"/>
            </a:endParaRPr>
          </a:p>
        </p:txBody>
      </p:sp>
      <p:sp>
        <p:nvSpPr>
          <p:cNvPr id="1036" name="Rectangle 286"/>
          <p:cNvSpPr>
            <a:spLocks noGrp="1" noChangeArrowheads="1"/>
          </p:cNvSpPr>
          <p:nvPr>
            <p:ph type="body" idx="1"/>
          </p:nvPr>
        </p:nvSpPr>
        <p:spPr bwMode="auto">
          <a:xfrm>
            <a:off x="124810" y="1725010"/>
            <a:ext cx="8912258"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0" name="McK 1. On-page tracker" hidden="1"/>
          <p:cNvSpPr>
            <a:spLocks noChangeArrowheads="1"/>
          </p:cNvSpPr>
          <p:nvPr/>
        </p:nvSpPr>
        <p:spPr bwMode="auto">
          <a:xfrm>
            <a:off x="1838528" y="305435"/>
            <a:ext cx="6639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baseline="0" noProof="0" dirty="0">
                <a:solidFill>
                  <a:schemeClr val="bg1"/>
                </a:solidFill>
                <a:latin typeface="+mn-lt"/>
                <a:ea typeface="+mj-ea"/>
              </a:rPr>
              <a:t>TRACKER</a:t>
            </a:r>
          </a:p>
        </p:txBody>
      </p:sp>
      <p:sp>
        <p:nvSpPr>
          <p:cNvPr id="11" name="McK 3. Unit of measure" hidden="1"/>
          <p:cNvSpPr txBox="1">
            <a:spLocks noChangeArrowheads="1"/>
          </p:cNvSpPr>
          <p:nvPr/>
        </p:nvSpPr>
        <p:spPr bwMode="auto">
          <a:xfrm>
            <a:off x="149225" y="987737"/>
            <a:ext cx="8848725"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smtClean="0">
                <a:solidFill>
                  <a:srgbClr val="808080"/>
                </a:solidFill>
                <a:latin typeface="+mn-lt"/>
              </a:rPr>
              <a:t>Unit of measure</a:t>
            </a:r>
          </a:p>
        </p:txBody>
      </p:sp>
      <p:grpSp>
        <p:nvGrpSpPr>
          <p:cNvPr id="15" name="ACET" hidden="1"/>
          <p:cNvGrpSpPr>
            <a:grpSpLocks/>
          </p:cNvGrpSpPr>
          <p:nvPr/>
        </p:nvGrpSpPr>
        <p:grpSpPr bwMode="auto">
          <a:xfrm>
            <a:off x="2377117" y="2245929"/>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94687" y="69151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31" name="LegendLines" hidden="1"/>
          <p:cNvGrpSpPr>
            <a:grpSpLocks/>
          </p:cNvGrpSpPr>
          <p:nvPr/>
        </p:nvGrpSpPr>
        <p:grpSpPr bwMode="auto">
          <a:xfrm>
            <a:off x="7986712" y="69151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38" name="McKSticker" hidden="1"/>
          <p:cNvGrpSpPr/>
          <p:nvPr/>
        </p:nvGrpSpPr>
        <p:grpSpPr bwMode="auto">
          <a:xfrm>
            <a:off x="8113285" y="69151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McK Slide Elements" hidden="1"/>
          <p:cNvGrpSpPr/>
          <p:nvPr/>
        </p:nvGrpSpPr>
        <p:grpSpPr bwMode="auto">
          <a:xfrm>
            <a:off x="149225" y="6357172"/>
            <a:ext cx="8848725" cy="348660"/>
            <a:chOff x="149225" y="6357172"/>
            <a:chExt cx="8848725" cy="348660"/>
          </a:xfrm>
        </p:grpSpPr>
        <p:sp>
          <p:nvSpPr>
            <p:cNvPr id="64" name="McK 4. Footnote"/>
            <p:cNvSpPr txBox="1">
              <a:spLocks noChangeArrowheads="1"/>
            </p:cNvSpPr>
            <p:nvPr/>
          </p:nvSpPr>
          <p:spPr bwMode="auto">
            <a:xfrm>
              <a:off x="149225" y="6357172"/>
              <a:ext cx="884872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3663" indent="-93663">
                <a:defRPr/>
              </a:pPr>
              <a:r>
                <a:rPr lang="en-US" sz="1000" baseline="0" noProof="0" dirty="0" smtClean="0">
                  <a:latin typeface="+mn-lt"/>
                </a:rPr>
                <a:t>1 Footnote</a:t>
              </a:r>
            </a:p>
          </p:txBody>
        </p:sp>
        <p:sp>
          <p:nvSpPr>
            <p:cNvPr id="65" name="McK 5. Source"/>
            <p:cNvSpPr>
              <a:spLocks noChangeArrowheads="1"/>
            </p:cNvSpPr>
            <p:nvPr/>
          </p:nvSpPr>
          <p:spPr bwMode="auto">
            <a:xfrm>
              <a:off x="149225" y="6551944"/>
              <a:ext cx="8294687"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17513" indent="-417513" defTabSz="895350">
                <a:tabLst>
                  <a:tab pos="427038" algn="l"/>
                </a:tabLst>
              </a:pPr>
              <a:r>
                <a:rPr lang="en-US" sz="1000" baseline="0" noProof="0" dirty="0" smtClean="0">
                  <a:solidFill>
                    <a:schemeClr val="tx1"/>
                  </a:solidFill>
                  <a:latin typeface="+mn-lt"/>
                </a:rPr>
                <a:t>Source: Source</a:t>
              </a:r>
              <a:endParaRPr lang="en-US" sz="1000" baseline="0" noProof="0" dirty="0">
                <a:solidFill>
                  <a:schemeClr val="tx1"/>
                </a:solidFill>
                <a:latin typeface="+mn-lt"/>
              </a:endParaRPr>
            </a:p>
          </p:txBody>
        </p:sp>
      </p:grpSp>
      <p:grpSp>
        <p:nvGrpSpPr>
          <p:cNvPr id="63" name="McK Moon" hidden="1"/>
          <p:cNvGrpSpPr>
            <a:grpSpLocks noChangeAspect="1"/>
          </p:cNvGrpSpPr>
          <p:nvPr>
            <p:custDataLst>
              <p:tags r:id="rId8"/>
            </p:custDataLst>
          </p:nvPr>
        </p:nvGrpSpPr>
        <p:grpSpPr bwMode="auto">
          <a:xfrm>
            <a:off x="8228113" y="2289921"/>
            <a:ext cx="254000" cy="254000"/>
            <a:chOff x="1600" y="1600"/>
            <a:chExt cx="160" cy="160"/>
          </a:xfrm>
        </p:grpSpPr>
        <p:sp>
          <p:nvSpPr>
            <p:cNvPr id="67" name="Oval 90"/>
            <p:cNvSpPr>
              <a:spLocks noChangeAspect="1" noChangeArrowheads="1"/>
            </p:cNvSpPr>
            <p:nvPr>
              <p:custDataLst>
                <p:tags r:id="rId24"/>
              </p:custDataLst>
            </p:nvPr>
          </p:nvSpPr>
          <p:spPr bwMode="auto">
            <a:xfrm>
              <a:off x="1600" y="1600"/>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8" name="Arc 91"/>
            <p:cNvSpPr>
              <a:spLocks noChangeAspect="1"/>
            </p:cNvSpPr>
            <p:nvPr>
              <p:custDataLst>
                <p:tags r:id="rId25"/>
              </p:custDataLst>
            </p:nvPr>
          </p:nvSpPr>
          <p:spPr bwMode="auto">
            <a:xfrm>
              <a:off x="1600" y="1600"/>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60" name="LegendMoons" hidden="1"/>
          <p:cNvGrpSpPr/>
          <p:nvPr/>
        </p:nvGrpSpPr>
        <p:grpSpPr bwMode="auto">
          <a:xfrm>
            <a:off x="8228113" y="69151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2" name="MoonLegend1"/>
            <p:cNvGrpSpPr>
              <a:grpSpLocks noChangeAspect="1"/>
            </p:cNvGrpSpPr>
            <p:nvPr userDrawn="1">
              <p:custDataLst>
                <p:tags r:id="rId9"/>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2"/>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91"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8" name="MoonLegend2"/>
            <p:cNvGrpSpPr>
              <a:grpSpLocks noChangeAspect="1"/>
            </p:cNvGrpSpPr>
            <p:nvPr userDrawn="1">
              <p:custDataLst>
                <p:tags r:id="rId10"/>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0"/>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9"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9" name="MoonLegend3"/>
            <p:cNvGrpSpPr>
              <a:grpSpLocks noChangeAspect="1"/>
            </p:cNvGrpSpPr>
            <p:nvPr userDrawn="1">
              <p:custDataLst>
                <p:tags r:id="rId11"/>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8"/>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7" name="Arc 42"/>
              <p:cNvSpPr>
                <a:spLocks noChangeAspect="1"/>
              </p:cNvSpPr>
              <p:nvPr>
                <p:custDataLst>
                  <p:tags r:id="rId19"/>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80" name="MoonLegend4"/>
            <p:cNvGrpSpPr>
              <a:grpSpLocks noChangeAspect="1"/>
            </p:cNvGrpSpPr>
            <p:nvPr userDrawn="1">
              <p:custDataLst>
                <p:tags r:id="rId12"/>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6"/>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5" name="Arc 42"/>
              <p:cNvSpPr>
                <a:spLocks noChangeAspect="1"/>
              </p:cNvSpPr>
              <p:nvPr>
                <p:custDataLst>
                  <p:tags r:id="rId17"/>
                </p:custDataLst>
              </p:nvPr>
            </p:nvSpPr>
            <p:spPr bwMode="auto">
              <a:xfrm>
                <a:off x="1694" y="2044"/>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81" name="MoonLegend5"/>
            <p:cNvGrpSpPr>
              <a:grpSpLocks noChangeAspect="1"/>
            </p:cNvGrpSpPr>
            <p:nvPr userDrawn="1">
              <p:custDataLst>
                <p:tags r:id="rId13"/>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4"/>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3" name="Arc 42"/>
              <p:cNvSpPr>
                <a:spLocks noChangeAspect="1"/>
              </p:cNvSpPr>
              <p:nvPr>
                <p:custDataLst>
                  <p:tags r:id="rId15"/>
                </p:custDataLst>
              </p:nvPr>
            </p:nvSpPr>
            <p:spPr bwMode="auto">
              <a:xfrm>
                <a:off x="1694" y="2044"/>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sp>
        <p:nvSpPr>
          <p:cNvPr id="73" name="Date Placeholder 2"/>
          <p:cNvSpPr txBox="1">
            <a:spLocks/>
          </p:cNvSpPr>
          <p:nvPr userDrawn="1"/>
        </p:nvSpPr>
        <p:spPr bwMode="auto">
          <a:xfrm>
            <a:off x="115573" y="6595836"/>
            <a:ext cx="548640" cy="182880"/>
          </a:xfrm>
          <a:prstGeom prst="roundRect">
            <a:avLst>
              <a:gd name="adj" fmla="val 27084"/>
            </a:avLst>
          </a:prstGeom>
          <a:solidFill>
            <a:schemeClr val="accent3">
              <a:lumMod val="20000"/>
              <a:lumOff val="80000"/>
            </a:schemeClr>
          </a:solidFill>
        </p:spPr>
        <p:txBody>
          <a:bodyPr vert="horz" wrap="none" lIns="45720" tIns="45720" rIns="45720" bIns="45720" rtlCol="0" anchor="ctr">
            <a:noAutofit/>
          </a:bodyPr>
          <a:lstStyle>
            <a:lvl1pPr algn="r">
              <a:defRPr sz="1200">
                <a:solidFill>
                  <a:schemeClr val="bg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800" b="0" i="0" u="none" strike="noStrike" kern="1200" cap="none" spc="0" normalizeH="0" baseline="0" noProof="0" smtClean="0">
                <a:ln>
                  <a:noFill/>
                </a:ln>
                <a:solidFill>
                  <a:schemeClr val="accent6">
                    <a:lumMod val="75000"/>
                  </a:schemeClr>
                </a:solidFill>
                <a:effectLst/>
                <a:uLnTx/>
                <a:uFillTx/>
                <a:latin typeface="+mn-lt"/>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11-Feb-20</a:t>
            </a:fld>
            <a:endParaRPr kumimoji="0" lang="en-US" sz="800" b="0"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sp>
        <p:nvSpPr>
          <p:cNvPr id="74" name="Slide Number"/>
          <p:cNvSpPr txBox="1">
            <a:spLocks noChangeAspect="1"/>
          </p:cNvSpPr>
          <p:nvPr userDrawn="1"/>
        </p:nvSpPr>
        <p:spPr bwMode="auto">
          <a:xfrm>
            <a:off x="8803086" y="6595836"/>
            <a:ext cx="182880" cy="182880"/>
          </a:xfrm>
          <a:prstGeom prst="ellipse">
            <a:avLst/>
          </a:prstGeom>
          <a:solidFill>
            <a:schemeClr val="accent3">
              <a:lumMod val="20000"/>
              <a:lumOff val="80000"/>
            </a:schemeClr>
          </a:solid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800" smtClean="0">
                <a:solidFill>
                  <a:schemeClr val="accent6">
                    <a:lumMod val="75000"/>
                  </a:schemeClr>
                </a:solidFill>
              </a:rPr>
              <a:pPr lvl="0" algn="ctr"/>
              <a:t>‹#›</a:t>
            </a:fld>
            <a:endParaRPr lang="en-US" sz="800" dirty="0">
              <a:solidFill>
                <a:schemeClr val="accent6">
                  <a:lumMod val="75000"/>
                </a:schemeClr>
              </a:solidFill>
            </a:endParaRPr>
          </a:p>
        </p:txBody>
      </p:sp>
      <p:cxnSp>
        <p:nvCxnSpPr>
          <p:cNvPr id="4" name="Straight Connector 3"/>
          <p:cNvCxnSpPr/>
          <p:nvPr userDrawn="1"/>
        </p:nvCxnSpPr>
        <p:spPr>
          <a:xfrm>
            <a:off x="114300" y="723900"/>
            <a:ext cx="8915400"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4063702" y="6579554"/>
            <a:ext cx="1040670" cy="215444"/>
          </a:xfrm>
          <a:prstGeom prst="rect">
            <a:avLst/>
          </a:prstGeom>
          <a:noFill/>
        </p:spPr>
        <p:txBody>
          <a:bodyPr wrap="none" rtlCol="0" anchor="ctr">
            <a:spAutoFit/>
          </a:bodyPr>
          <a:lstStyle/>
          <a:p>
            <a:pPr algn="ctr"/>
            <a:r>
              <a:rPr lang="en-US" sz="800" dirty="0" smtClean="0">
                <a:solidFill>
                  <a:schemeClr val="accent6"/>
                </a:solidFill>
                <a:latin typeface="+mn-lt"/>
              </a:rPr>
              <a:t>© 2017 Birlasoft Inc.</a:t>
            </a:r>
            <a:endParaRPr lang="en-US" sz="800" dirty="0">
              <a:solidFill>
                <a:schemeClr val="accent6"/>
              </a:solidFill>
              <a:latin typeface="+mn-lt"/>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8" r:id="rId3"/>
    <p:sldLayoutId id="2147483669" r:id="rId4"/>
  </p:sldLayoutIdLst>
  <p:timing>
    <p:tnLst>
      <p:par>
        <p:cTn id="1" dur="indefinite" restart="never" nodeType="tmRoot"/>
      </p:par>
    </p:tnLst>
  </p:timing>
  <p:hf hdr="0" ftr="0"/>
  <p:txStyles>
    <p:titleStyle>
      <a:lvl1pPr algn="l" defTabSz="913526" rtl="0" eaLnBrk="1" fontAlgn="base" hangingPunct="1">
        <a:spcBef>
          <a:spcPct val="0"/>
        </a:spcBef>
        <a:spcAft>
          <a:spcPct val="0"/>
        </a:spcAft>
        <a:tabLst>
          <a:tab pos="275353" algn="l"/>
        </a:tabLst>
        <a:defRPr sz="2400" b="0" baseline="0">
          <a:solidFill>
            <a:schemeClr val="tx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22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pitchFamily="34" charset="0"/>
        <a:buChar char="•"/>
        <a:defRPr sz="20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2160" userDrawn="1">
          <p15:clr>
            <a:srgbClr val="F26B43"/>
          </p15:clr>
        </p15:guide>
        <p15:guide id="3" pos="72" userDrawn="1">
          <p15:clr>
            <a:srgbClr val="F26B43"/>
          </p15:clr>
        </p15:guide>
        <p15:guide id="4" pos="5688" userDrawn="1">
          <p15:clr>
            <a:srgbClr val="F26B43"/>
          </p15:clr>
        </p15:guide>
        <p15:guide id="5" pos="288" userDrawn="1">
          <p15:clr>
            <a:srgbClr val="F26B43"/>
          </p15:clr>
        </p15:guide>
        <p15:guide id="6" pos="5472" userDrawn="1">
          <p15:clr>
            <a:srgbClr val="F26B43"/>
          </p15:clr>
        </p15:guide>
        <p15:guide id="7" orient="horz" pos="456" userDrawn="1">
          <p15:clr>
            <a:srgbClr val="F26B43"/>
          </p15:clr>
        </p15:guide>
        <p15:guide id="8" orient="horz" pos="744" userDrawn="1">
          <p15:clr>
            <a:srgbClr val="F26B43"/>
          </p15:clr>
        </p15:guide>
        <p15:guide id="9" orient="horz" pos="1080" userDrawn="1">
          <p15:clr>
            <a:srgbClr val="F26B43"/>
          </p15:clr>
        </p15:guide>
        <p15:guide id="10" orient="horz" pos="4032" userDrawn="1">
          <p15:clr>
            <a:srgbClr val="F26B43"/>
          </p15:clr>
        </p15:guide>
        <p15:guide id="11" orient="horz" pos="41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8"/>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22584" name="think-cell Slide" r:id="rId27" imgW="360" imgH="360" progId="">
                  <p:embed/>
                </p:oleObj>
              </mc:Choice>
              <mc:Fallback>
                <p:oleObj name="think-cell Slide" r:id="rId27" imgW="360" imgH="360" progId="">
                  <p:embed/>
                  <p:pic>
                    <p:nvPicPr>
                      <p:cNvPr id="2" name="Object 1" hidden="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doc id"/>
          <p:cNvSpPr>
            <a:spLocks noChangeArrowheads="1"/>
          </p:cNvSpPr>
          <p:nvPr/>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chemeClr val="bg1"/>
              </a:solidFill>
              <a:latin typeface="+mn-lt"/>
              <a:ea typeface="+mn-ea"/>
            </a:endParaRPr>
          </a:p>
        </p:txBody>
      </p:sp>
      <p:sp>
        <p:nvSpPr>
          <p:cNvPr id="1034" name="Working Draft" hidden="1"/>
          <p:cNvSpPr txBox="1">
            <a:spLocks noChangeArrowheads="1"/>
          </p:cNvSpPr>
          <p:nvPr/>
        </p:nvSpPr>
        <p:spPr bwMode="auto">
          <a:xfrm rot="5400000">
            <a:off x="8223133" y="2468718"/>
            <a:ext cx="169918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dirty="0" smtClean="0">
                <a:latin typeface="+mn-lt"/>
                <a:ea typeface="+mn-ea"/>
              </a:rPr>
              <a:t>Last Modified 10/06/2014 19:25 India Standard Time</a:t>
            </a:r>
            <a:endParaRPr lang="en-US" baseline="0" noProof="0" dirty="0" smtClean="0">
              <a:latin typeface="+mn-lt"/>
              <a:ea typeface="+mn-ea"/>
            </a:endParaRPr>
          </a:p>
        </p:txBody>
      </p:sp>
      <p:sp>
        <p:nvSpPr>
          <p:cNvPr id="1035" name="Printed" hidden="1"/>
          <p:cNvSpPr txBox="1">
            <a:spLocks noChangeArrowheads="1"/>
          </p:cNvSpPr>
          <p:nvPr/>
        </p:nvSpPr>
        <p:spPr bwMode="auto">
          <a:xfrm rot="5400000">
            <a:off x="8347368" y="4324047"/>
            <a:ext cx="145071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dirty="0" smtClean="0">
                <a:latin typeface="+mn-lt"/>
                <a:ea typeface="+mn-ea"/>
              </a:rPr>
              <a:t>Printed 10/06/2014 16:43 India Standard Time</a:t>
            </a:r>
            <a:endParaRPr lang="en-US" baseline="0" noProof="0" dirty="0" smtClean="0">
              <a:latin typeface="+mn-lt"/>
              <a:ea typeface="+mn-ea"/>
            </a:endParaRPr>
          </a:p>
        </p:txBody>
      </p:sp>
      <p:sp>
        <p:nvSpPr>
          <p:cNvPr id="1036" name="Rectangle 286"/>
          <p:cNvSpPr>
            <a:spLocks noGrp="1" noChangeArrowheads="1"/>
          </p:cNvSpPr>
          <p:nvPr>
            <p:ph type="body" idx="1"/>
          </p:nvPr>
        </p:nvSpPr>
        <p:spPr bwMode="auto">
          <a:xfrm>
            <a:off x="124810" y="1725010"/>
            <a:ext cx="8912258"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0" name="McK 1. On-page tracker" hidden="1"/>
          <p:cNvSpPr>
            <a:spLocks noChangeArrowheads="1"/>
          </p:cNvSpPr>
          <p:nvPr/>
        </p:nvSpPr>
        <p:spPr bwMode="auto">
          <a:xfrm>
            <a:off x="1838528" y="305435"/>
            <a:ext cx="6639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baseline="0" noProof="0" dirty="0">
                <a:solidFill>
                  <a:schemeClr val="bg1"/>
                </a:solidFill>
                <a:latin typeface="+mn-lt"/>
                <a:ea typeface="+mj-ea"/>
              </a:rPr>
              <a:t>TRACKER</a:t>
            </a:r>
          </a:p>
        </p:txBody>
      </p:sp>
      <p:sp>
        <p:nvSpPr>
          <p:cNvPr id="11" name="McK 3. Unit of measure" hidden="1"/>
          <p:cNvSpPr txBox="1">
            <a:spLocks noChangeArrowheads="1"/>
          </p:cNvSpPr>
          <p:nvPr/>
        </p:nvSpPr>
        <p:spPr bwMode="auto">
          <a:xfrm>
            <a:off x="149225" y="987737"/>
            <a:ext cx="8848725"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smtClean="0">
                <a:solidFill>
                  <a:srgbClr val="808080"/>
                </a:solidFill>
                <a:latin typeface="+mn-lt"/>
              </a:rPr>
              <a:t>Unit of measure</a:t>
            </a:r>
          </a:p>
        </p:txBody>
      </p:sp>
      <p:grpSp>
        <p:nvGrpSpPr>
          <p:cNvPr id="15" name="ACET" hidden="1"/>
          <p:cNvGrpSpPr>
            <a:grpSpLocks/>
          </p:cNvGrpSpPr>
          <p:nvPr/>
        </p:nvGrpSpPr>
        <p:grpSpPr bwMode="auto">
          <a:xfrm>
            <a:off x="2377117" y="2245929"/>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94687" y="69151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31" name="LegendLines" hidden="1"/>
          <p:cNvGrpSpPr>
            <a:grpSpLocks/>
          </p:cNvGrpSpPr>
          <p:nvPr/>
        </p:nvGrpSpPr>
        <p:grpSpPr bwMode="auto">
          <a:xfrm>
            <a:off x="7986712" y="69151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latin typeface="+mn-lt"/>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38" name="McKSticker" hidden="1"/>
          <p:cNvGrpSpPr/>
          <p:nvPr/>
        </p:nvGrpSpPr>
        <p:grpSpPr bwMode="auto">
          <a:xfrm>
            <a:off x="8113285" y="69151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McK Slide Elements" hidden="1"/>
          <p:cNvGrpSpPr/>
          <p:nvPr/>
        </p:nvGrpSpPr>
        <p:grpSpPr bwMode="auto">
          <a:xfrm>
            <a:off x="149225" y="6357172"/>
            <a:ext cx="8848725" cy="348660"/>
            <a:chOff x="149225" y="6357172"/>
            <a:chExt cx="8848725" cy="348660"/>
          </a:xfrm>
        </p:grpSpPr>
        <p:sp>
          <p:nvSpPr>
            <p:cNvPr id="64" name="McK 4. Footnote"/>
            <p:cNvSpPr txBox="1">
              <a:spLocks noChangeArrowheads="1"/>
            </p:cNvSpPr>
            <p:nvPr/>
          </p:nvSpPr>
          <p:spPr bwMode="auto">
            <a:xfrm>
              <a:off x="149225" y="6357172"/>
              <a:ext cx="884872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3663" indent="-93663">
                <a:defRPr/>
              </a:pPr>
              <a:r>
                <a:rPr lang="en-US" sz="1000" baseline="0" noProof="0" dirty="0" smtClean="0">
                  <a:latin typeface="+mn-lt"/>
                </a:rPr>
                <a:t>1 Footnote</a:t>
              </a:r>
            </a:p>
          </p:txBody>
        </p:sp>
        <p:sp>
          <p:nvSpPr>
            <p:cNvPr id="65" name="McK 5. Source"/>
            <p:cNvSpPr>
              <a:spLocks noChangeArrowheads="1"/>
            </p:cNvSpPr>
            <p:nvPr/>
          </p:nvSpPr>
          <p:spPr bwMode="auto">
            <a:xfrm>
              <a:off x="149225" y="6551944"/>
              <a:ext cx="8294687"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17513" indent="-417513" defTabSz="895350">
                <a:tabLst>
                  <a:tab pos="427038" algn="l"/>
                </a:tabLst>
              </a:pPr>
              <a:r>
                <a:rPr lang="en-US" sz="1000" baseline="0" noProof="0" dirty="0" smtClean="0">
                  <a:solidFill>
                    <a:schemeClr val="tx1"/>
                  </a:solidFill>
                  <a:latin typeface="+mn-lt"/>
                </a:rPr>
                <a:t>Source: Source</a:t>
              </a:r>
              <a:endParaRPr lang="en-US" sz="1000" baseline="0" noProof="0" dirty="0">
                <a:solidFill>
                  <a:schemeClr val="tx1"/>
                </a:solidFill>
                <a:latin typeface="+mn-lt"/>
              </a:endParaRPr>
            </a:p>
          </p:txBody>
        </p:sp>
      </p:grpSp>
      <p:grpSp>
        <p:nvGrpSpPr>
          <p:cNvPr id="63" name="McK Moon" hidden="1"/>
          <p:cNvGrpSpPr>
            <a:grpSpLocks noChangeAspect="1"/>
          </p:cNvGrpSpPr>
          <p:nvPr>
            <p:custDataLst>
              <p:tags r:id="rId9"/>
            </p:custDataLst>
          </p:nvPr>
        </p:nvGrpSpPr>
        <p:grpSpPr bwMode="auto">
          <a:xfrm>
            <a:off x="8228113" y="2289921"/>
            <a:ext cx="254000" cy="254000"/>
            <a:chOff x="1600" y="1600"/>
            <a:chExt cx="160" cy="160"/>
          </a:xfrm>
        </p:grpSpPr>
        <p:sp>
          <p:nvSpPr>
            <p:cNvPr id="67" name="Oval 90"/>
            <p:cNvSpPr>
              <a:spLocks noChangeAspect="1" noChangeArrowheads="1"/>
            </p:cNvSpPr>
            <p:nvPr>
              <p:custDataLst>
                <p:tags r:id="rId25"/>
              </p:custDataLst>
            </p:nvPr>
          </p:nvSpPr>
          <p:spPr bwMode="auto">
            <a:xfrm>
              <a:off x="1600" y="1600"/>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8" name="Arc 91"/>
            <p:cNvSpPr>
              <a:spLocks noChangeAspect="1"/>
            </p:cNvSpPr>
            <p:nvPr>
              <p:custDataLst>
                <p:tags r:id="rId26"/>
              </p:custDataLst>
            </p:nvPr>
          </p:nvSpPr>
          <p:spPr bwMode="auto">
            <a:xfrm>
              <a:off x="1600" y="1600"/>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60" name="LegendMoons" hidden="1"/>
          <p:cNvGrpSpPr/>
          <p:nvPr/>
        </p:nvGrpSpPr>
        <p:grpSpPr bwMode="auto">
          <a:xfrm>
            <a:off x="8228113" y="69151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2" name="MoonLegend1"/>
            <p:cNvGrpSpPr>
              <a:grpSpLocks noChangeAspect="1"/>
            </p:cNvGrpSpPr>
            <p:nvPr userDrawn="1">
              <p:custDataLst>
                <p:tags r:id="rId10"/>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3"/>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91" name="Arc 42"/>
              <p:cNvSpPr>
                <a:spLocks noChangeAspect="1"/>
              </p:cNvSpPr>
              <p:nvPr>
                <p:custDataLst>
                  <p:tags r:id="rId24"/>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8" name="MoonLegend2"/>
            <p:cNvGrpSpPr>
              <a:grpSpLocks noChangeAspect="1"/>
            </p:cNvGrpSpPr>
            <p:nvPr userDrawn="1">
              <p:custDataLst>
                <p:tags r:id="rId11"/>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1"/>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9" name="Arc 42"/>
              <p:cNvSpPr>
                <a:spLocks noChangeAspect="1"/>
              </p:cNvSpPr>
              <p:nvPr>
                <p:custDataLst>
                  <p:tags r:id="rId22"/>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79" name="MoonLegend3"/>
            <p:cNvGrpSpPr>
              <a:grpSpLocks noChangeAspect="1"/>
            </p:cNvGrpSpPr>
            <p:nvPr userDrawn="1">
              <p:custDataLst>
                <p:tags r:id="rId12"/>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9"/>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7" name="Arc 42"/>
              <p:cNvSpPr>
                <a:spLocks noChangeAspect="1"/>
              </p:cNvSpPr>
              <p:nvPr>
                <p:custDataLst>
                  <p:tags r:id="rId20"/>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80" name="MoonLegend4"/>
            <p:cNvGrpSpPr>
              <a:grpSpLocks noChangeAspect="1"/>
            </p:cNvGrpSpPr>
            <p:nvPr userDrawn="1">
              <p:custDataLst>
                <p:tags r:id="rId13"/>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7"/>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5" name="Arc 42"/>
              <p:cNvSpPr>
                <a:spLocks noChangeAspect="1"/>
              </p:cNvSpPr>
              <p:nvPr>
                <p:custDataLst>
                  <p:tags r:id="rId18"/>
                </p:custDataLst>
              </p:nvPr>
            </p:nvSpPr>
            <p:spPr bwMode="auto">
              <a:xfrm>
                <a:off x="1694" y="2044"/>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nvGrpSpPr>
            <p:cNvPr id="81" name="MoonLegend5"/>
            <p:cNvGrpSpPr>
              <a:grpSpLocks noChangeAspect="1"/>
            </p:cNvGrpSpPr>
            <p:nvPr userDrawn="1">
              <p:custDataLst>
                <p:tags r:id="rId14"/>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5"/>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sp>
            <p:nvSpPr>
              <p:cNvPr id="83" name="Arc 42"/>
              <p:cNvSpPr>
                <a:spLocks noChangeAspect="1"/>
              </p:cNvSpPr>
              <p:nvPr>
                <p:custDataLst>
                  <p:tags r:id="rId16"/>
                </p:custDataLst>
              </p:nvPr>
            </p:nvSpPr>
            <p:spPr bwMode="auto">
              <a:xfrm>
                <a:off x="1694" y="2044"/>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latin typeface="+mn-lt"/>
                </a:endParaRPr>
              </a:p>
            </p:txBody>
          </p:sp>
        </p:grpSp>
      </p:grpSp>
      <p:sp>
        <p:nvSpPr>
          <p:cNvPr id="73" name="Date Placeholder 2"/>
          <p:cNvSpPr txBox="1">
            <a:spLocks/>
          </p:cNvSpPr>
          <p:nvPr userDrawn="1"/>
        </p:nvSpPr>
        <p:spPr bwMode="auto">
          <a:xfrm>
            <a:off x="115573" y="6595836"/>
            <a:ext cx="548640" cy="182880"/>
          </a:xfrm>
          <a:prstGeom prst="roundRect">
            <a:avLst>
              <a:gd name="adj" fmla="val 27084"/>
            </a:avLst>
          </a:prstGeom>
          <a:solidFill>
            <a:schemeClr val="accent3">
              <a:lumMod val="20000"/>
              <a:lumOff val="80000"/>
            </a:schemeClr>
          </a:solidFill>
        </p:spPr>
        <p:txBody>
          <a:bodyPr vert="horz" wrap="none" lIns="45720" tIns="45720" rIns="45720" bIns="45720" rtlCol="0" anchor="ctr">
            <a:noAutofit/>
          </a:bodyPr>
          <a:lstStyle>
            <a:lvl1pPr algn="r">
              <a:defRPr sz="1200">
                <a:solidFill>
                  <a:schemeClr val="bg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FCF2D9DD-11B1-4305-B230-DACDD19E621C}" type="datetime5">
              <a:rPr kumimoji="0" lang="en-US" sz="800" b="0" i="0" u="none" strike="noStrike" kern="1200" cap="none" spc="0" normalizeH="0" baseline="0" noProof="0" smtClean="0">
                <a:ln>
                  <a:noFill/>
                </a:ln>
                <a:solidFill>
                  <a:schemeClr val="accent6">
                    <a:lumMod val="75000"/>
                  </a:schemeClr>
                </a:solidFill>
                <a:effectLst/>
                <a:uLnTx/>
                <a:uFillTx/>
                <a:latin typeface="+mn-lt"/>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11-Feb-20</a:t>
            </a:fld>
            <a:endParaRPr kumimoji="0" lang="en-US" sz="800" b="0"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sp>
        <p:nvSpPr>
          <p:cNvPr id="74" name="Slide Number"/>
          <p:cNvSpPr txBox="1">
            <a:spLocks noChangeAspect="1"/>
          </p:cNvSpPr>
          <p:nvPr userDrawn="1"/>
        </p:nvSpPr>
        <p:spPr bwMode="auto">
          <a:xfrm>
            <a:off x="8803086" y="6595836"/>
            <a:ext cx="182880" cy="182880"/>
          </a:xfrm>
          <a:prstGeom prst="ellipse">
            <a:avLst/>
          </a:prstGeom>
          <a:solidFill>
            <a:schemeClr val="accent3">
              <a:lumMod val="20000"/>
              <a:lumOff val="80000"/>
            </a:schemeClr>
          </a:solidFill>
        </p:spPr>
        <p:txBody>
          <a:bodyPr vert="horz" wrap="none" lIns="0" tIns="0" rIns="0" bIns="0" rtlCol="0" anchor="ctr" anchorCtr="0">
            <a:noAutofit/>
          </a:bodyPr>
          <a:lstStyle>
            <a:defPPr>
              <a:defRPr lang="en-US"/>
            </a:defPPr>
            <a:lvl1pPr>
              <a:defRPr sz="1000" baseline="0">
                <a:latin typeface="+mn-lt"/>
              </a:defRPr>
            </a:lvl1pPr>
          </a:lstStyle>
          <a:p>
            <a:pPr lvl="0" algn="ctr"/>
            <a:fld id="{42C328C1-A84F-4A39-A664-DBA00541A8C6}" type="slidenum">
              <a:rPr lang="en-US" sz="800" smtClean="0">
                <a:solidFill>
                  <a:schemeClr val="accent6">
                    <a:lumMod val="75000"/>
                  </a:schemeClr>
                </a:solidFill>
              </a:rPr>
              <a:pPr lvl="0" algn="ctr"/>
              <a:t>‹#›</a:t>
            </a:fld>
            <a:endParaRPr lang="en-US" sz="800" dirty="0">
              <a:solidFill>
                <a:schemeClr val="accent6">
                  <a:lumMod val="75000"/>
                </a:schemeClr>
              </a:solidFill>
            </a:endParaRPr>
          </a:p>
        </p:txBody>
      </p:sp>
      <p:cxnSp>
        <p:nvCxnSpPr>
          <p:cNvPr id="4" name="Straight Connector 3"/>
          <p:cNvCxnSpPr/>
          <p:nvPr userDrawn="1"/>
        </p:nvCxnSpPr>
        <p:spPr>
          <a:xfrm>
            <a:off x="114300" y="723900"/>
            <a:ext cx="8915400" cy="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4063702" y="6579554"/>
            <a:ext cx="1040670" cy="215444"/>
          </a:xfrm>
          <a:prstGeom prst="rect">
            <a:avLst/>
          </a:prstGeom>
          <a:noFill/>
        </p:spPr>
        <p:txBody>
          <a:bodyPr wrap="none" rtlCol="0" anchor="ctr">
            <a:spAutoFit/>
          </a:bodyPr>
          <a:lstStyle/>
          <a:p>
            <a:pPr algn="ctr"/>
            <a:r>
              <a:rPr lang="en-US" sz="800" dirty="0" smtClean="0">
                <a:solidFill>
                  <a:schemeClr val="accent6"/>
                </a:solidFill>
                <a:latin typeface="+mn-lt"/>
              </a:rPr>
              <a:t>© 2017 Birlasoft Inc.</a:t>
            </a:r>
            <a:endParaRPr lang="en-US" sz="800" dirty="0">
              <a:solidFill>
                <a:schemeClr val="accent6"/>
              </a:solidFill>
              <a:latin typeface="+mn-lt"/>
            </a:endParaRPr>
          </a:p>
        </p:txBody>
      </p:sp>
    </p:spTree>
    <p:extLst>
      <p:ext uri="{BB962C8B-B14F-4D97-AF65-F5344CB8AC3E}">
        <p14:creationId xmlns:p14="http://schemas.microsoft.com/office/powerpoint/2010/main" val="102619069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iming>
    <p:tnLst>
      <p:par>
        <p:cTn id="1" dur="indefinite" restart="never" nodeType="tmRoot"/>
      </p:par>
    </p:tnLst>
  </p:timing>
  <p:hf hdr="0" ftr="0"/>
  <p:txStyles>
    <p:titleStyle>
      <a:lvl1pPr algn="l" defTabSz="913526" rtl="0" eaLnBrk="1" fontAlgn="base" hangingPunct="1">
        <a:spcBef>
          <a:spcPct val="0"/>
        </a:spcBef>
        <a:spcAft>
          <a:spcPct val="0"/>
        </a:spcAft>
        <a:tabLst>
          <a:tab pos="275353" algn="l"/>
        </a:tabLst>
        <a:defRPr sz="2400" b="0" baseline="0">
          <a:solidFill>
            <a:schemeClr val="tx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22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pitchFamily="34" charset="0"/>
        <a:buChar char="•"/>
        <a:defRPr sz="20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2160">
          <p15:clr>
            <a:srgbClr val="F26B43"/>
          </p15:clr>
        </p15:guide>
        <p15:guide id="3" pos="72">
          <p15:clr>
            <a:srgbClr val="F26B43"/>
          </p15:clr>
        </p15:guide>
        <p15:guide id="4" pos="5688">
          <p15:clr>
            <a:srgbClr val="F26B43"/>
          </p15:clr>
        </p15:guide>
        <p15:guide id="5" pos="288">
          <p15:clr>
            <a:srgbClr val="F26B43"/>
          </p15:clr>
        </p15:guide>
        <p15:guide id="6" pos="5472">
          <p15:clr>
            <a:srgbClr val="F26B43"/>
          </p15:clr>
        </p15:guide>
        <p15:guide id="7" orient="horz" pos="456">
          <p15:clr>
            <a:srgbClr val="F26B43"/>
          </p15:clr>
        </p15:guide>
        <p15:guide id="8" orient="horz" pos="744">
          <p15:clr>
            <a:srgbClr val="F26B43"/>
          </p15:clr>
        </p15:guide>
        <p15:guide id="9" orient="horz" pos="1080">
          <p15:clr>
            <a:srgbClr val="F26B43"/>
          </p15:clr>
        </p15:guide>
        <p15:guide id="10" orient="horz" pos="4032">
          <p15:clr>
            <a:srgbClr val="F26B43"/>
          </p15:clr>
        </p15:guide>
        <p15:guide id="11" orient="horz" pos="41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B82C6FF-BDDA-480C-BEC4-675C3E5D1633}"/>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130282" y="6505088"/>
            <a:ext cx="788692" cy="264771"/>
          </a:xfrm>
          <a:prstGeom prst="rect">
            <a:avLst/>
          </a:prstGeom>
        </p:spPr>
      </p:pic>
      <p:graphicFrame>
        <p:nvGraphicFramePr>
          <p:cNvPr id="2" name="Object 1" hidden="1"/>
          <p:cNvGraphicFramePr>
            <a:graphicFrameLocks/>
          </p:cNvGraphicFramePr>
          <p:nvPr>
            <p:custDataLst>
              <p:tags r:id="rId9"/>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27698" name="think-cell Slide" r:id="rId29" imgW="360" imgH="360" progId="">
                  <p:embed/>
                </p:oleObj>
              </mc:Choice>
              <mc:Fallback>
                <p:oleObj name="think-cell Slide" r:id="rId29" imgW="360" imgH="360" progId="">
                  <p:embed/>
                  <p:pic>
                    <p:nvPicPr>
                      <p:cNvPr id="2" name="Object 1" hidden="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doc id"/>
          <p:cNvSpPr>
            <a:spLocks noChangeArrowheads="1"/>
          </p:cNvSpPr>
          <p:nvPr/>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52"/>
            <a:endParaRPr lang="en-US" sz="720" baseline="0" noProof="0" dirty="0">
              <a:solidFill>
                <a:schemeClr val="bg1"/>
              </a:solidFill>
              <a:latin typeface="+mn-lt"/>
              <a:ea typeface="+mn-ea"/>
            </a:endParaRPr>
          </a:p>
        </p:txBody>
      </p:sp>
      <p:sp>
        <p:nvSpPr>
          <p:cNvPr id="1034" name="Working Draft" hidden="1"/>
          <p:cNvSpPr txBox="1">
            <a:spLocks noChangeArrowheads="1"/>
          </p:cNvSpPr>
          <p:nvPr/>
        </p:nvSpPr>
        <p:spPr bwMode="auto">
          <a:xfrm rot="5400000">
            <a:off x="8323321" y="2473337"/>
            <a:ext cx="1498808" cy="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540" baseline="0" noProof="0" dirty="0">
                <a:latin typeface="+mn-lt"/>
                <a:ea typeface="+mn-ea"/>
              </a:rPr>
              <a:t>Last Modified 10/06/2014 19:25 India Standard Time</a:t>
            </a:r>
            <a:endParaRPr lang="en-US" sz="1440" baseline="0" noProof="0" dirty="0">
              <a:latin typeface="+mn-lt"/>
              <a:ea typeface="+mn-ea"/>
            </a:endParaRPr>
          </a:p>
        </p:txBody>
      </p:sp>
      <p:sp>
        <p:nvSpPr>
          <p:cNvPr id="1035" name="Printed" hidden="1"/>
          <p:cNvSpPr txBox="1">
            <a:spLocks noChangeArrowheads="1"/>
          </p:cNvSpPr>
          <p:nvPr/>
        </p:nvSpPr>
        <p:spPr bwMode="auto">
          <a:xfrm rot="5400000">
            <a:off x="8413093" y="4328666"/>
            <a:ext cx="1319272" cy="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540" baseline="0" noProof="0" dirty="0">
                <a:latin typeface="+mn-lt"/>
                <a:ea typeface="+mn-ea"/>
              </a:rPr>
              <a:t>Printed 10/06/2014 16:43 India Standard Time</a:t>
            </a:r>
            <a:endParaRPr lang="en-US" sz="1440" baseline="0" noProof="0" dirty="0">
              <a:latin typeface="+mn-lt"/>
              <a:ea typeface="+mn-ea"/>
            </a:endParaRPr>
          </a:p>
        </p:txBody>
      </p:sp>
      <p:sp>
        <p:nvSpPr>
          <p:cNvPr id="1036" name="Rectangle 286"/>
          <p:cNvSpPr>
            <a:spLocks noGrp="1" noChangeArrowheads="1"/>
          </p:cNvSpPr>
          <p:nvPr>
            <p:ph type="body" idx="1"/>
          </p:nvPr>
        </p:nvSpPr>
        <p:spPr bwMode="auto">
          <a:xfrm>
            <a:off x="115882" y="978407"/>
            <a:ext cx="8912258" cy="5184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McK 1. On-page tracker" hidden="1"/>
          <p:cNvSpPr>
            <a:spLocks noChangeArrowheads="1"/>
          </p:cNvSpPr>
          <p:nvPr/>
        </p:nvSpPr>
        <p:spPr bwMode="auto">
          <a:xfrm>
            <a:off x="1838531" y="305437"/>
            <a:ext cx="595163" cy="19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260" baseline="0" noProof="0" dirty="0">
                <a:solidFill>
                  <a:schemeClr val="bg1"/>
                </a:solidFill>
                <a:latin typeface="+mn-lt"/>
                <a:ea typeface="+mj-ea"/>
              </a:rPr>
              <a:t>TRACKER</a:t>
            </a:r>
          </a:p>
        </p:txBody>
      </p:sp>
      <p:sp>
        <p:nvSpPr>
          <p:cNvPr id="11" name="McK 3. Unit of measure" hidden="1"/>
          <p:cNvSpPr txBox="1">
            <a:spLocks noChangeArrowheads="1"/>
          </p:cNvSpPr>
          <p:nvPr/>
        </p:nvSpPr>
        <p:spPr bwMode="auto">
          <a:xfrm>
            <a:off x="149227" y="987739"/>
            <a:ext cx="88487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440" baseline="0" noProof="0" dirty="0">
                <a:solidFill>
                  <a:srgbClr val="808080"/>
                </a:solidFill>
                <a:latin typeface="+mn-lt"/>
              </a:rPr>
              <a:t>Unit of measure</a:t>
            </a:r>
          </a:p>
        </p:txBody>
      </p:sp>
      <p:grpSp>
        <p:nvGrpSpPr>
          <p:cNvPr id="15" name="ACET" hidden="1"/>
          <p:cNvGrpSpPr>
            <a:grpSpLocks/>
          </p:cNvGrpSpPr>
          <p:nvPr/>
        </p:nvGrpSpPr>
        <p:grpSpPr bwMode="auto">
          <a:xfrm>
            <a:off x="2377117" y="2302622"/>
            <a:ext cx="4389768" cy="461627"/>
            <a:chOff x="915" y="745"/>
            <a:chExt cx="2686" cy="285"/>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45"/>
              <a:ext cx="2686" cy="28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440" b="1" baseline="0" noProof="0" dirty="0">
                  <a:latin typeface="+mn-lt"/>
                  <a:ea typeface="+mn-ea"/>
                </a:rPr>
                <a:t>Title</a:t>
              </a:r>
            </a:p>
            <a:p>
              <a:r>
                <a:rPr lang="en-US" sz="1440"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94712" y="691515"/>
            <a:ext cx="658815" cy="984251"/>
            <a:chOff x="4936" y="176"/>
            <a:chExt cx="415" cy="620"/>
          </a:xfrm>
        </p:grpSpPr>
        <p:sp>
          <p:nvSpPr>
            <p:cNvPr id="23" name="Legend1"/>
            <p:cNvSpPr>
              <a:spLocks noChangeArrowheads="1"/>
            </p:cNvSpPr>
            <p:nvPr/>
          </p:nvSpPr>
          <p:spPr bwMode="auto">
            <a:xfrm>
              <a:off x="5096" y="17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5" name="Legend2"/>
            <p:cNvSpPr>
              <a:spLocks noChangeArrowheads="1"/>
            </p:cNvSpPr>
            <p:nvPr/>
          </p:nvSpPr>
          <p:spPr bwMode="auto">
            <a:xfrm>
              <a:off x="5096" y="34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7" name="Legend3"/>
            <p:cNvSpPr>
              <a:spLocks noChangeArrowheads="1"/>
            </p:cNvSpPr>
            <p:nvPr/>
          </p:nvSpPr>
          <p:spPr bwMode="auto">
            <a:xfrm>
              <a:off x="5096" y="517"/>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9" name="Legend4"/>
            <p:cNvSpPr>
              <a:spLocks noChangeArrowheads="1"/>
            </p:cNvSpPr>
            <p:nvPr/>
          </p:nvSpPr>
          <p:spPr bwMode="auto">
            <a:xfrm>
              <a:off x="5096" y="688"/>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31" name="LegendLines" hidden="1"/>
          <p:cNvGrpSpPr>
            <a:grpSpLocks/>
          </p:cNvGrpSpPr>
          <p:nvPr/>
        </p:nvGrpSpPr>
        <p:grpSpPr bwMode="auto">
          <a:xfrm>
            <a:off x="7986729" y="691513"/>
            <a:ext cx="966790" cy="712788"/>
            <a:chOff x="4750" y="176"/>
            <a:chExt cx="609" cy="449"/>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5" name="Legend1"/>
            <p:cNvSpPr>
              <a:spLocks noChangeArrowheads="1"/>
            </p:cNvSpPr>
            <p:nvPr/>
          </p:nvSpPr>
          <p:spPr bwMode="auto">
            <a:xfrm>
              <a:off x="5104" y="17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36" name="Legend2"/>
            <p:cNvSpPr>
              <a:spLocks noChangeArrowheads="1"/>
            </p:cNvSpPr>
            <p:nvPr/>
          </p:nvSpPr>
          <p:spPr bwMode="auto">
            <a:xfrm>
              <a:off x="5104" y="344"/>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37" name="Legend3"/>
            <p:cNvSpPr>
              <a:spLocks noChangeArrowheads="1"/>
            </p:cNvSpPr>
            <p:nvPr/>
          </p:nvSpPr>
          <p:spPr bwMode="auto">
            <a:xfrm>
              <a:off x="5104" y="520"/>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grpSp>
      <p:grpSp>
        <p:nvGrpSpPr>
          <p:cNvPr id="38" name="McKSticker" hidden="1"/>
          <p:cNvGrpSpPr/>
          <p:nvPr/>
        </p:nvGrpSpPr>
        <p:grpSpPr bwMode="auto">
          <a:xfrm>
            <a:off x="8196006" y="691515"/>
            <a:ext cx="801951" cy="249299"/>
            <a:chOff x="7938825" y="285750"/>
            <a:chExt cx="801950" cy="249299"/>
          </a:xfrm>
        </p:grpSpPr>
        <p:sp>
          <p:nvSpPr>
            <p:cNvPr id="39" name="StickerRectangle"/>
            <p:cNvSpPr>
              <a:spLocks noChangeArrowheads="1"/>
            </p:cNvSpPr>
            <p:nvPr/>
          </p:nvSpPr>
          <p:spPr bwMode="auto">
            <a:xfrm>
              <a:off x="7938825" y="285750"/>
              <a:ext cx="801950" cy="1938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05795">
                <a:buClr>
                  <a:schemeClr val="tx2"/>
                </a:buClr>
              </a:pPr>
              <a:r>
                <a:rPr lang="en-US" sz="108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7948972" y="285750"/>
              <a:ext cx="0" cy="2492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948972" y="535049"/>
              <a:ext cx="791803"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McK Slide Elements" hidden="1"/>
          <p:cNvGrpSpPr/>
          <p:nvPr/>
        </p:nvGrpSpPr>
        <p:grpSpPr bwMode="auto">
          <a:xfrm>
            <a:off x="149227" y="6372563"/>
            <a:ext cx="8848725" cy="333271"/>
            <a:chOff x="149225" y="6372561"/>
            <a:chExt cx="8848725" cy="333271"/>
          </a:xfrm>
        </p:grpSpPr>
        <p:sp>
          <p:nvSpPr>
            <p:cNvPr id="64" name="McK 4. Footnote"/>
            <p:cNvSpPr txBox="1">
              <a:spLocks noChangeArrowheads="1"/>
            </p:cNvSpPr>
            <p:nvPr/>
          </p:nvSpPr>
          <p:spPr bwMode="auto">
            <a:xfrm>
              <a:off x="149225" y="6372561"/>
              <a:ext cx="884872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84295" indent="-84295">
                <a:defRPr/>
              </a:pPr>
              <a:r>
                <a:rPr lang="en-US" sz="900" baseline="0" noProof="0" dirty="0">
                  <a:latin typeface="+mn-lt"/>
                </a:rPr>
                <a:t>1 Footnote</a:t>
              </a:r>
            </a:p>
          </p:txBody>
        </p:sp>
        <p:sp>
          <p:nvSpPr>
            <p:cNvPr id="65" name="McK 5. Source"/>
            <p:cNvSpPr>
              <a:spLocks noChangeArrowheads="1"/>
            </p:cNvSpPr>
            <p:nvPr/>
          </p:nvSpPr>
          <p:spPr bwMode="auto">
            <a:xfrm>
              <a:off x="149225" y="6567333"/>
              <a:ext cx="829468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375752" indent="-375752" defTabSz="805795">
                <a:tabLst>
                  <a:tab pos="384326" algn="l"/>
                </a:tabLst>
              </a:pPr>
              <a:r>
                <a:rPr lang="en-US" sz="900" baseline="0" noProof="0" dirty="0">
                  <a:solidFill>
                    <a:schemeClr val="tx1"/>
                  </a:solidFill>
                  <a:latin typeface="+mn-lt"/>
                </a:rPr>
                <a:t>Source: Source</a:t>
              </a:r>
            </a:p>
          </p:txBody>
        </p:sp>
      </p:grpSp>
      <p:grpSp>
        <p:nvGrpSpPr>
          <p:cNvPr id="63" name="McK Moon" hidden="1"/>
          <p:cNvGrpSpPr>
            <a:grpSpLocks noChangeAspect="1"/>
          </p:cNvGrpSpPr>
          <p:nvPr>
            <p:custDataLst>
              <p:tags r:id="rId10"/>
            </p:custDataLst>
          </p:nvPr>
        </p:nvGrpSpPr>
        <p:grpSpPr bwMode="auto">
          <a:xfrm>
            <a:off x="8228115" y="2289921"/>
            <a:ext cx="254000" cy="254000"/>
            <a:chOff x="1600" y="1600"/>
            <a:chExt cx="160" cy="160"/>
          </a:xfrm>
        </p:grpSpPr>
        <p:sp>
          <p:nvSpPr>
            <p:cNvPr id="67" name="Oval 90"/>
            <p:cNvSpPr>
              <a:spLocks noChangeAspect="1" noChangeArrowheads="1"/>
            </p:cNvSpPr>
            <p:nvPr>
              <p:custDataLst>
                <p:tags r:id="rId26"/>
              </p:custDataLst>
            </p:nvPr>
          </p:nvSpPr>
          <p:spPr bwMode="auto">
            <a:xfrm>
              <a:off x="1600" y="1600"/>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40" dirty="0"/>
            </a:p>
          </p:txBody>
        </p:sp>
        <p:sp>
          <p:nvSpPr>
            <p:cNvPr id="68" name="Arc 91"/>
            <p:cNvSpPr>
              <a:spLocks noChangeAspect="1"/>
            </p:cNvSpPr>
            <p:nvPr>
              <p:custDataLst>
                <p:tags r:id="rId27"/>
              </p:custDataLst>
            </p:nvPr>
          </p:nvSpPr>
          <p:spPr bwMode="auto">
            <a:xfrm>
              <a:off x="1600" y="1600"/>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40" dirty="0"/>
            </a:p>
          </p:txBody>
        </p:sp>
      </p:grpSp>
      <p:grpSp>
        <p:nvGrpSpPr>
          <p:cNvPr id="60" name="LegendMoons" hidden="1"/>
          <p:cNvGrpSpPr/>
          <p:nvPr/>
        </p:nvGrpSpPr>
        <p:grpSpPr bwMode="auto">
          <a:xfrm>
            <a:off x="8228112" y="691510"/>
            <a:ext cx="726235" cy="1306516"/>
            <a:chOff x="5428012" y="273840"/>
            <a:chExt cx="726235" cy="1306516"/>
          </a:xfrm>
        </p:grpSpPr>
        <p:sp>
          <p:nvSpPr>
            <p:cNvPr id="61" name="Legend1"/>
            <p:cNvSpPr>
              <a:spLocks noChangeArrowheads="1"/>
            </p:cNvSpPr>
            <p:nvPr/>
          </p:nvSpPr>
          <p:spPr bwMode="auto">
            <a:xfrm>
              <a:off x="5748687" y="286540"/>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62" name="Legend2"/>
            <p:cNvSpPr>
              <a:spLocks noChangeArrowheads="1"/>
            </p:cNvSpPr>
            <p:nvPr/>
          </p:nvSpPr>
          <p:spPr bwMode="auto">
            <a:xfrm>
              <a:off x="5748687" y="561178"/>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69" name="Legend3"/>
            <p:cNvSpPr>
              <a:spLocks noChangeArrowheads="1"/>
            </p:cNvSpPr>
            <p:nvPr/>
          </p:nvSpPr>
          <p:spPr bwMode="auto">
            <a:xfrm>
              <a:off x="5748687" y="835817"/>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70" name="Legend4"/>
            <p:cNvSpPr>
              <a:spLocks noChangeArrowheads="1"/>
            </p:cNvSpPr>
            <p:nvPr/>
          </p:nvSpPr>
          <p:spPr bwMode="auto">
            <a:xfrm>
              <a:off x="5748687" y="1107280"/>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sp>
          <p:nvSpPr>
            <p:cNvPr id="71" name="Legend5"/>
            <p:cNvSpPr>
              <a:spLocks noChangeArrowheads="1"/>
            </p:cNvSpPr>
            <p:nvPr/>
          </p:nvSpPr>
          <p:spPr bwMode="auto">
            <a:xfrm>
              <a:off x="5748687" y="1383505"/>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795">
                <a:buClr>
                  <a:schemeClr val="tx2"/>
                </a:buClr>
              </a:pPr>
              <a:r>
                <a:rPr lang="en-US" sz="1080" dirty="0">
                  <a:latin typeface="+mn-lt"/>
                </a:rPr>
                <a:t>Legend</a:t>
              </a:r>
            </a:p>
          </p:txBody>
        </p:sp>
        <p:grpSp>
          <p:nvGrpSpPr>
            <p:cNvPr id="72" name="MoonLegend1"/>
            <p:cNvGrpSpPr>
              <a:grpSpLocks noChangeAspect="1"/>
            </p:cNvGrpSpPr>
            <p:nvPr userDrawn="1">
              <p:custDataLst>
                <p:tags r:id="rId11"/>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4"/>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91" name="Arc 42"/>
              <p:cNvSpPr>
                <a:spLocks noChangeAspect="1"/>
              </p:cNvSpPr>
              <p:nvPr>
                <p:custDataLst>
                  <p:tags r:id="rId25"/>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78" name="MoonLegend2"/>
            <p:cNvGrpSpPr>
              <a:grpSpLocks noChangeAspect="1"/>
            </p:cNvGrpSpPr>
            <p:nvPr userDrawn="1">
              <p:custDataLst>
                <p:tags r:id="rId12"/>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2"/>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9" name="Arc 42"/>
              <p:cNvSpPr>
                <a:spLocks noChangeAspect="1"/>
              </p:cNvSpPr>
              <p:nvPr>
                <p:custDataLst>
                  <p:tags r:id="rId23"/>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79" name="MoonLegend3"/>
            <p:cNvGrpSpPr>
              <a:grpSpLocks noChangeAspect="1"/>
            </p:cNvGrpSpPr>
            <p:nvPr userDrawn="1">
              <p:custDataLst>
                <p:tags r:id="rId13"/>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0"/>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7"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80" name="MoonLegend4"/>
            <p:cNvGrpSpPr>
              <a:grpSpLocks noChangeAspect="1"/>
            </p:cNvGrpSpPr>
            <p:nvPr userDrawn="1">
              <p:custDataLst>
                <p:tags r:id="rId14"/>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8"/>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5" name="Arc 42"/>
              <p:cNvSpPr>
                <a:spLocks noChangeAspect="1"/>
              </p:cNvSpPr>
              <p:nvPr>
                <p:custDataLst>
                  <p:tags r:id="rId19"/>
                </p:custDataLst>
              </p:nvPr>
            </p:nvSpPr>
            <p:spPr bwMode="auto">
              <a:xfrm>
                <a:off x="1694" y="2044"/>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81" name="MoonLegend5"/>
            <p:cNvGrpSpPr>
              <a:grpSpLocks noChangeAspect="1"/>
            </p:cNvGrpSpPr>
            <p:nvPr userDrawn="1">
              <p:custDataLst>
                <p:tags r:id="rId15"/>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6"/>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3" name="Arc 42"/>
              <p:cNvSpPr>
                <a:spLocks noChangeAspect="1"/>
              </p:cNvSpPr>
              <p:nvPr>
                <p:custDataLst>
                  <p:tags r:id="rId17"/>
                </p:custDataLst>
              </p:nvPr>
            </p:nvSpPr>
            <p:spPr bwMode="auto">
              <a:xfrm>
                <a:off x="1694" y="2044"/>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grpSp>
        <p:nvGrpSpPr>
          <p:cNvPr id="66" name="Group 65"/>
          <p:cNvGrpSpPr/>
          <p:nvPr userDrawn="1"/>
        </p:nvGrpSpPr>
        <p:grpSpPr>
          <a:xfrm>
            <a:off x="0" y="6355080"/>
            <a:ext cx="9144000" cy="64008"/>
            <a:chOff x="0" y="5752604"/>
            <a:chExt cx="9144000" cy="182880"/>
          </a:xfrm>
        </p:grpSpPr>
        <p:sp>
          <p:nvSpPr>
            <p:cNvPr id="75" name="Rectangle 74"/>
            <p:cNvSpPr/>
            <p:nvPr userDrawn="1"/>
          </p:nvSpPr>
          <p:spPr>
            <a:xfrm>
              <a:off x="0" y="5752604"/>
              <a:ext cx="2743200" cy="182880"/>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76" name="Rectangle 75"/>
            <p:cNvSpPr/>
            <p:nvPr userDrawn="1"/>
          </p:nvSpPr>
          <p:spPr>
            <a:xfrm>
              <a:off x="2743200" y="5752604"/>
              <a:ext cx="6400800" cy="182880"/>
            </a:xfrm>
            <a:prstGeom prst="rect">
              <a:avLst/>
            </a:prstGeom>
            <a:solidFill>
              <a:srgbClr val="ED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sp>
        <p:nvSpPr>
          <p:cNvPr id="3" name="Rectangle 2"/>
          <p:cNvSpPr>
            <a:spLocks noChangeAspect="1"/>
          </p:cNvSpPr>
          <p:nvPr userDrawn="1"/>
        </p:nvSpPr>
        <p:spPr>
          <a:xfrm>
            <a:off x="9155880" y="230619"/>
            <a:ext cx="48006" cy="640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4" name="Rectangle 73"/>
          <p:cNvSpPr>
            <a:spLocks noChangeAspect="1"/>
          </p:cNvSpPr>
          <p:nvPr userDrawn="1"/>
        </p:nvSpPr>
        <p:spPr>
          <a:xfrm>
            <a:off x="9155880" y="315198"/>
            <a:ext cx="48006" cy="640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7" name="Rectangle 76"/>
          <p:cNvSpPr>
            <a:spLocks noChangeAspect="1"/>
          </p:cNvSpPr>
          <p:nvPr userDrawn="1"/>
        </p:nvSpPr>
        <p:spPr>
          <a:xfrm>
            <a:off x="9155880" y="399777"/>
            <a:ext cx="48006" cy="6400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2" name="Rectangle 91"/>
          <p:cNvSpPr>
            <a:spLocks noChangeAspect="1"/>
          </p:cNvSpPr>
          <p:nvPr userDrawn="1"/>
        </p:nvSpPr>
        <p:spPr>
          <a:xfrm>
            <a:off x="9155880" y="484356"/>
            <a:ext cx="48006" cy="6400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3" name="Rectangle 92"/>
          <p:cNvSpPr>
            <a:spLocks noChangeAspect="1"/>
          </p:cNvSpPr>
          <p:nvPr userDrawn="1"/>
        </p:nvSpPr>
        <p:spPr>
          <a:xfrm>
            <a:off x="9155880" y="568935"/>
            <a:ext cx="48006" cy="64008"/>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4" name="Rectangle 93"/>
          <p:cNvSpPr>
            <a:spLocks noChangeAspect="1"/>
          </p:cNvSpPr>
          <p:nvPr userDrawn="1"/>
        </p:nvSpPr>
        <p:spPr>
          <a:xfrm>
            <a:off x="9155880" y="653514"/>
            <a:ext cx="48006" cy="6400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44152037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hf hdr="0" ftr="0"/>
  <p:txStyles>
    <p:titleStyle>
      <a:lvl1pPr algn="l" defTabSz="822152" rtl="0" eaLnBrk="1" fontAlgn="base" hangingPunct="1">
        <a:spcBef>
          <a:spcPct val="0"/>
        </a:spcBef>
        <a:spcAft>
          <a:spcPct val="0"/>
        </a:spcAft>
        <a:tabLst>
          <a:tab pos="247812" algn="l"/>
        </a:tabLst>
        <a:defRPr sz="2160" b="0" baseline="0">
          <a:solidFill>
            <a:schemeClr val="tx1"/>
          </a:solidFill>
          <a:latin typeface="+mj-lt"/>
          <a:ea typeface="Arial Unicode MS" pitchFamily="34" charset="-128"/>
          <a:cs typeface="Arial Unicode MS" pitchFamily="34" charset="-128"/>
        </a:defRPr>
      </a:lvl1pPr>
      <a:lvl2pPr algn="l" defTabSz="822152" rtl="0" eaLnBrk="1" fontAlgn="base" hangingPunct="1">
        <a:spcBef>
          <a:spcPct val="0"/>
        </a:spcBef>
        <a:spcAft>
          <a:spcPct val="0"/>
        </a:spcAft>
        <a:defRPr sz="1710" b="1">
          <a:solidFill>
            <a:schemeClr val="tx2"/>
          </a:solidFill>
          <a:latin typeface="Arial" charset="0"/>
        </a:defRPr>
      </a:lvl2pPr>
      <a:lvl3pPr algn="l" defTabSz="822152" rtl="0" eaLnBrk="1" fontAlgn="base" hangingPunct="1">
        <a:spcBef>
          <a:spcPct val="0"/>
        </a:spcBef>
        <a:spcAft>
          <a:spcPct val="0"/>
        </a:spcAft>
        <a:defRPr sz="1710" b="1">
          <a:solidFill>
            <a:schemeClr val="tx2"/>
          </a:solidFill>
          <a:latin typeface="Arial" charset="0"/>
        </a:defRPr>
      </a:lvl3pPr>
      <a:lvl4pPr algn="l" defTabSz="822152" rtl="0" eaLnBrk="1" fontAlgn="base" hangingPunct="1">
        <a:spcBef>
          <a:spcPct val="0"/>
        </a:spcBef>
        <a:spcAft>
          <a:spcPct val="0"/>
        </a:spcAft>
        <a:defRPr sz="1710" b="1">
          <a:solidFill>
            <a:schemeClr val="tx2"/>
          </a:solidFill>
          <a:latin typeface="Arial" charset="0"/>
        </a:defRPr>
      </a:lvl4pPr>
      <a:lvl5pPr algn="l" defTabSz="822152" rtl="0" eaLnBrk="1" fontAlgn="base" hangingPunct="1">
        <a:spcBef>
          <a:spcPct val="0"/>
        </a:spcBef>
        <a:spcAft>
          <a:spcPct val="0"/>
        </a:spcAft>
        <a:defRPr sz="1710" b="1">
          <a:solidFill>
            <a:schemeClr val="tx2"/>
          </a:solidFill>
          <a:latin typeface="Arial" charset="0"/>
        </a:defRPr>
      </a:lvl5pPr>
      <a:lvl6pPr marL="419822" algn="l" defTabSz="822152" rtl="0" eaLnBrk="1" fontAlgn="base" hangingPunct="1">
        <a:spcBef>
          <a:spcPct val="0"/>
        </a:spcBef>
        <a:spcAft>
          <a:spcPct val="0"/>
        </a:spcAft>
        <a:defRPr sz="1710" b="1">
          <a:solidFill>
            <a:schemeClr val="tx2"/>
          </a:solidFill>
          <a:latin typeface="Arial" charset="0"/>
        </a:defRPr>
      </a:lvl6pPr>
      <a:lvl7pPr marL="839645" algn="l" defTabSz="822152" rtl="0" eaLnBrk="1" fontAlgn="base" hangingPunct="1">
        <a:spcBef>
          <a:spcPct val="0"/>
        </a:spcBef>
        <a:spcAft>
          <a:spcPct val="0"/>
        </a:spcAft>
        <a:defRPr sz="1710" b="1">
          <a:solidFill>
            <a:schemeClr val="tx2"/>
          </a:solidFill>
          <a:latin typeface="Arial" charset="0"/>
        </a:defRPr>
      </a:lvl7pPr>
      <a:lvl8pPr marL="1259468" algn="l" defTabSz="822152" rtl="0" eaLnBrk="1" fontAlgn="base" hangingPunct="1">
        <a:spcBef>
          <a:spcPct val="0"/>
        </a:spcBef>
        <a:spcAft>
          <a:spcPct val="0"/>
        </a:spcAft>
        <a:defRPr sz="1710" b="1">
          <a:solidFill>
            <a:schemeClr val="tx2"/>
          </a:solidFill>
          <a:latin typeface="Arial" charset="0"/>
        </a:defRPr>
      </a:lvl8pPr>
      <a:lvl9pPr marL="1679291" algn="l" defTabSz="822152" rtl="0" eaLnBrk="1" fontAlgn="base" hangingPunct="1">
        <a:spcBef>
          <a:spcPct val="0"/>
        </a:spcBef>
        <a:spcAft>
          <a:spcPct val="0"/>
        </a:spcAft>
        <a:defRPr sz="1710" b="1">
          <a:solidFill>
            <a:schemeClr val="tx2"/>
          </a:solidFill>
          <a:latin typeface="Arial" charset="0"/>
        </a:defRPr>
      </a:lvl9pPr>
    </p:titleStyle>
    <p:bodyStyle>
      <a:lvl1pPr marL="0" indent="0" algn="l" defTabSz="822152" rtl="0" eaLnBrk="1" fontAlgn="base" hangingPunct="1">
        <a:spcBef>
          <a:spcPts val="450"/>
        </a:spcBef>
        <a:spcAft>
          <a:spcPts val="450"/>
        </a:spcAft>
        <a:buClrTx/>
        <a:defRPr sz="1800" baseline="0">
          <a:solidFill>
            <a:schemeClr val="tx1"/>
          </a:solidFill>
          <a:latin typeface="+mn-lt"/>
          <a:ea typeface="Arial Unicode MS" pitchFamily="34" charset="-128"/>
          <a:cs typeface="Arial Unicode MS" pitchFamily="34" charset="-128"/>
        </a:defRPr>
      </a:lvl1pPr>
      <a:lvl2pPr marL="177842" indent="-176384" algn="l" defTabSz="822152" rtl="0" eaLnBrk="1" fontAlgn="base" hangingPunct="1">
        <a:spcBef>
          <a:spcPts val="450"/>
        </a:spcBef>
        <a:spcAft>
          <a:spcPts val="450"/>
        </a:spcAft>
        <a:buClrTx/>
        <a:buSzPct val="125000"/>
        <a:buFont typeface="Arial" pitchFamily="34" charset="0"/>
        <a:buChar char="•"/>
        <a:defRPr sz="1500" baseline="0">
          <a:solidFill>
            <a:schemeClr val="tx1"/>
          </a:solidFill>
          <a:latin typeface="+mn-lt"/>
          <a:ea typeface="Arial Unicode MS" pitchFamily="34" charset="-128"/>
          <a:cs typeface="Arial Unicode MS" pitchFamily="34" charset="-128"/>
        </a:defRPr>
      </a:lvl2pPr>
      <a:lvl3pPr marL="419822" indent="-240524" algn="l" defTabSz="822152" rtl="0" eaLnBrk="1" fontAlgn="base" hangingPunct="1">
        <a:spcBef>
          <a:spcPts val="450"/>
        </a:spcBef>
        <a:spcAft>
          <a:spcPts val="450"/>
        </a:spcAft>
        <a:buClrTx/>
        <a:buSzPct val="120000"/>
        <a:buFont typeface="Arial" charset="0"/>
        <a:buChar char="–"/>
        <a:defRPr sz="1350" baseline="0">
          <a:solidFill>
            <a:schemeClr val="tx1"/>
          </a:solidFill>
          <a:latin typeface="+mn-lt"/>
          <a:ea typeface="Arial Unicode MS" pitchFamily="34" charset="-128"/>
          <a:cs typeface="Arial Unicode MS" pitchFamily="34" charset="-128"/>
        </a:defRPr>
      </a:lvl3pPr>
      <a:lvl4pPr marL="564138" indent="-142856" algn="l" defTabSz="822152" rtl="0" eaLnBrk="1" fontAlgn="base" hangingPunct="1">
        <a:spcBef>
          <a:spcPts val="450"/>
        </a:spcBef>
        <a:spcAft>
          <a:spcPts val="450"/>
        </a:spcAft>
        <a:buClrTx/>
        <a:buSzPct val="100000"/>
        <a:buFont typeface="Arial" pitchFamily="34" charset="0"/>
        <a:buChar char="•"/>
        <a:defRPr sz="1200" baseline="0">
          <a:solidFill>
            <a:schemeClr val="tx1"/>
          </a:solidFill>
          <a:latin typeface="+mn-lt"/>
          <a:ea typeface="Arial Unicode MS" pitchFamily="34" charset="-128"/>
          <a:cs typeface="Arial Unicode MS" pitchFamily="34" charset="-128"/>
        </a:defRPr>
      </a:lvl4pPr>
      <a:lvl5pPr marL="688509" indent="-119534" algn="l" defTabSz="822152" rtl="0" eaLnBrk="1" fontAlgn="base" hangingPunct="1">
        <a:spcBef>
          <a:spcPts val="450"/>
        </a:spcBef>
        <a:spcAft>
          <a:spcPts val="450"/>
        </a:spcAft>
        <a:buClrTx/>
        <a:buSzPct val="89000"/>
        <a:buFont typeface="Arial" charset="0"/>
        <a:buChar char="-"/>
        <a:defRPr sz="1050" baseline="0">
          <a:solidFill>
            <a:schemeClr val="tx1"/>
          </a:solidFill>
          <a:latin typeface="+mn-lt"/>
          <a:ea typeface="Arial Unicode MS" pitchFamily="34" charset="-128"/>
          <a:cs typeface="Arial Unicode MS" pitchFamily="34" charset="-128"/>
        </a:defRPr>
      </a:lvl5pPr>
      <a:lvl6pPr marL="688509" indent="-119534" algn="l" defTabSz="822152"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6pPr>
      <a:lvl7pPr marL="688509" indent="-119534" algn="l" defTabSz="822152"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7pPr>
      <a:lvl8pPr marL="688509" indent="-119534" algn="l" defTabSz="822152"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8pPr>
      <a:lvl9pPr marL="688509" indent="-119534" algn="l" defTabSz="822152"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9pPr>
    </p:bodyStyle>
    <p:otherStyle>
      <a:defPPr>
        <a:defRPr lang="en-US"/>
      </a:defPPr>
      <a:lvl1pPr marL="0" algn="l" defTabSz="839645" rtl="0" eaLnBrk="1" latinLnBrk="0" hangingPunct="1">
        <a:defRPr sz="1620" kern="1200">
          <a:solidFill>
            <a:schemeClr val="tx1"/>
          </a:solidFill>
          <a:latin typeface="+mn-lt"/>
          <a:ea typeface="+mn-ea"/>
          <a:cs typeface="+mn-cs"/>
        </a:defRPr>
      </a:lvl1pPr>
      <a:lvl2pPr marL="419822" algn="l" defTabSz="839645" rtl="0" eaLnBrk="1" latinLnBrk="0" hangingPunct="1">
        <a:defRPr sz="1620" kern="1200">
          <a:solidFill>
            <a:schemeClr val="tx1"/>
          </a:solidFill>
          <a:latin typeface="+mn-lt"/>
          <a:ea typeface="+mn-ea"/>
          <a:cs typeface="+mn-cs"/>
        </a:defRPr>
      </a:lvl2pPr>
      <a:lvl3pPr marL="839645" algn="l" defTabSz="839645" rtl="0" eaLnBrk="1" latinLnBrk="0" hangingPunct="1">
        <a:defRPr sz="1620" kern="1200">
          <a:solidFill>
            <a:schemeClr val="tx1"/>
          </a:solidFill>
          <a:latin typeface="+mn-lt"/>
          <a:ea typeface="+mn-ea"/>
          <a:cs typeface="+mn-cs"/>
        </a:defRPr>
      </a:lvl3pPr>
      <a:lvl4pPr marL="1259468" algn="l" defTabSz="839645" rtl="0" eaLnBrk="1" latinLnBrk="0" hangingPunct="1">
        <a:defRPr sz="1620" kern="1200">
          <a:solidFill>
            <a:schemeClr val="tx1"/>
          </a:solidFill>
          <a:latin typeface="+mn-lt"/>
          <a:ea typeface="+mn-ea"/>
          <a:cs typeface="+mn-cs"/>
        </a:defRPr>
      </a:lvl4pPr>
      <a:lvl5pPr marL="1679291" algn="l" defTabSz="839645" rtl="0" eaLnBrk="1" latinLnBrk="0" hangingPunct="1">
        <a:defRPr sz="1620" kern="1200">
          <a:solidFill>
            <a:schemeClr val="tx1"/>
          </a:solidFill>
          <a:latin typeface="+mn-lt"/>
          <a:ea typeface="+mn-ea"/>
          <a:cs typeface="+mn-cs"/>
        </a:defRPr>
      </a:lvl5pPr>
      <a:lvl6pPr marL="2099113" algn="l" defTabSz="839645" rtl="0" eaLnBrk="1" latinLnBrk="0" hangingPunct="1">
        <a:defRPr sz="1620" kern="1200">
          <a:solidFill>
            <a:schemeClr val="tx1"/>
          </a:solidFill>
          <a:latin typeface="+mn-lt"/>
          <a:ea typeface="+mn-ea"/>
          <a:cs typeface="+mn-cs"/>
        </a:defRPr>
      </a:lvl6pPr>
      <a:lvl7pPr marL="2518935" algn="l" defTabSz="839645" rtl="0" eaLnBrk="1" latinLnBrk="0" hangingPunct="1">
        <a:defRPr sz="1620" kern="1200">
          <a:solidFill>
            <a:schemeClr val="tx1"/>
          </a:solidFill>
          <a:latin typeface="+mn-lt"/>
          <a:ea typeface="+mn-ea"/>
          <a:cs typeface="+mn-cs"/>
        </a:defRPr>
      </a:lvl7pPr>
      <a:lvl8pPr marL="2938759" algn="l" defTabSz="839645" rtl="0" eaLnBrk="1" latinLnBrk="0" hangingPunct="1">
        <a:defRPr sz="1620" kern="1200">
          <a:solidFill>
            <a:schemeClr val="tx1"/>
          </a:solidFill>
          <a:latin typeface="+mn-lt"/>
          <a:ea typeface="+mn-ea"/>
          <a:cs typeface="+mn-cs"/>
        </a:defRPr>
      </a:lvl8pPr>
      <a:lvl9pPr marL="3358580" algn="l" defTabSz="839645" rtl="0" eaLnBrk="1" latinLnBrk="0" hangingPunct="1">
        <a:defRPr sz="162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guide id="3" pos="96">
          <p15:clr>
            <a:srgbClr val="F26B43"/>
          </p15:clr>
        </p15:guide>
        <p15:guide id="4" pos="7584">
          <p15:clr>
            <a:srgbClr val="F26B43"/>
          </p15:clr>
        </p15:guide>
        <p15:guide id="5" pos="384">
          <p15:clr>
            <a:srgbClr val="F26B43"/>
          </p15:clr>
        </p15:guide>
        <p15:guide id="6" pos="7296">
          <p15:clr>
            <a:srgbClr val="F26B43"/>
          </p15:clr>
        </p15:guide>
        <p15:guide id="7" orient="horz" pos="144">
          <p15:clr>
            <a:srgbClr val="F26B43"/>
          </p15:clr>
        </p15:guide>
        <p15:guide id="8" orient="horz" pos="528">
          <p15:clr>
            <a:srgbClr val="F26B43"/>
          </p15:clr>
        </p15:guide>
        <p15:guide id="9" orient="horz" pos="624">
          <p15:clr>
            <a:srgbClr val="F26B43"/>
          </p15:clr>
        </p15:guide>
        <p15:guide id="10" orient="horz" pos="3888">
          <p15:clr>
            <a:srgbClr val="F26B43"/>
          </p15:clr>
        </p15:guide>
        <p15:guide id="11" orient="horz" pos="39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B82C6FF-BDDA-480C-BEC4-675C3E5D1633}"/>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8130281" y="6505086"/>
            <a:ext cx="788692" cy="264771"/>
          </a:xfrm>
          <a:prstGeom prst="rect">
            <a:avLst/>
          </a:prstGeom>
        </p:spPr>
      </p:pic>
      <p:graphicFrame>
        <p:nvGraphicFramePr>
          <p:cNvPr id="2" name="Object 1" hidden="1"/>
          <p:cNvGraphicFramePr>
            <a:graphicFrameLocks/>
          </p:cNvGraphicFramePr>
          <p:nvPr>
            <p:custDataLst>
              <p:tags r:id="rId13"/>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1794" name="think-cell Slide" r:id="rId33" imgW="360" imgH="360" progId="">
                  <p:embed/>
                </p:oleObj>
              </mc:Choice>
              <mc:Fallback>
                <p:oleObj name="think-cell Slide" r:id="rId33" imgW="360" imgH="360" progId="">
                  <p:embed/>
                  <p:pic>
                    <p:nvPicPr>
                      <p:cNvPr id="2" name="Object 1" hidden="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doc id"/>
          <p:cNvSpPr>
            <a:spLocks noChangeArrowheads="1"/>
          </p:cNvSpPr>
          <p:nvPr/>
        </p:nvSpPr>
        <p:spPr bwMode="auto">
          <a:xfrm>
            <a:off x="832733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22173"/>
            <a:endParaRPr lang="en-US" sz="720" baseline="0" noProof="0" dirty="0">
              <a:solidFill>
                <a:schemeClr val="bg1"/>
              </a:solidFill>
              <a:latin typeface="+mn-lt"/>
              <a:ea typeface="+mn-ea"/>
            </a:endParaRPr>
          </a:p>
        </p:txBody>
      </p:sp>
      <p:sp>
        <p:nvSpPr>
          <p:cNvPr id="1034" name="Working Draft" hidden="1"/>
          <p:cNvSpPr txBox="1">
            <a:spLocks noChangeArrowheads="1"/>
          </p:cNvSpPr>
          <p:nvPr/>
        </p:nvSpPr>
        <p:spPr bwMode="auto">
          <a:xfrm rot="5400000">
            <a:off x="8323321" y="2473336"/>
            <a:ext cx="1498808" cy="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540" baseline="0" noProof="0" dirty="0">
                <a:latin typeface="+mn-lt"/>
                <a:ea typeface="+mn-ea"/>
              </a:rPr>
              <a:t>Last Modified 10/06/2014 19:25 India Standard Time</a:t>
            </a:r>
            <a:endParaRPr lang="en-US" sz="1440" baseline="0" noProof="0" dirty="0">
              <a:latin typeface="+mn-lt"/>
              <a:ea typeface="+mn-ea"/>
            </a:endParaRPr>
          </a:p>
        </p:txBody>
      </p:sp>
      <p:sp>
        <p:nvSpPr>
          <p:cNvPr id="1035" name="Printed" hidden="1"/>
          <p:cNvSpPr txBox="1">
            <a:spLocks noChangeArrowheads="1"/>
          </p:cNvSpPr>
          <p:nvPr/>
        </p:nvSpPr>
        <p:spPr bwMode="auto">
          <a:xfrm rot="5400000">
            <a:off x="8413092" y="4328665"/>
            <a:ext cx="1319272" cy="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540" baseline="0" noProof="0" dirty="0">
                <a:latin typeface="+mn-lt"/>
                <a:ea typeface="+mn-ea"/>
              </a:rPr>
              <a:t>Printed 10/06/2014 16:43 India Standard Time</a:t>
            </a:r>
            <a:endParaRPr lang="en-US" sz="1440" baseline="0" noProof="0" dirty="0">
              <a:latin typeface="+mn-lt"/>
              <a:ea typeface="+mn-ea"/>
            </a:endParaRPr>
          </a:p>
        </p:txBody>
      </p:sp>
      <p:sp>
        <p:nvSpPr>
          <p:cNvPr id="1036" name="Rectangle 286"/>
          <p:cNvSpPr>
            <a:spLocks noGrp="1" noChangeArrowheads="1"/>
          </p:cNvSpPr>
          <p:nvPr>
            <p:ph type="body" idx="1"/>
          </p:nvPr>
        </p:nvSpPr>
        <p:spPr bwMode="auto">
          <a:xfrm>
            <a:off x="115882" y="978407"/>
            <a:ext cx="8912258" cy="5184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McK 1. On-page tracker" hidden="1"/>
          <p:cNvSpPr>
            <a:spLocks noChangeArrowheads="1"/>
          </p:cNvSpPr>
          <p:nvPr/>
        </p:nvSpPr>
        <p:spPr bwMode="auto">
          <a:xfrm>
            <a:off x="1838530" y="305436"/>
            <a:ext cx="595163" cy="19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260" baseline="0" noProof="0" dirty="0">
                <a:solidFill>
                  <a:schemeClr val="bg1"/>
                </a:solidFill>
                <a:latin typeface="+mn-lt"/>
                <a:ea typeface="+mj-ea"/>
              </a:rPr>
              <a:t>TRACKER</a:t>
            </a:r>
          </a:p>
        </p:txBody>
      </p:sp>
      <p:sp>
        <p:nvSpPr>
          <p:cNvPr id="11" name="McK 3. Unit of measure" hidden="1"/>
          <p:cNvSpPr txBox="1">
            <a:spLocks noChangeArrowheads="1"/>
          </p:cNvSpPr>
          <p:nvPr/>
        </p:nvSpPr>
        <p:spPr bwMode="auto">
          <a:xfrm>
            <a:off x="149226" y="987738"/>
            <a:ext cx="8848725" cy="22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440" baseline="0" noProof="0" dirty="0">
                <a:solidFill>
                  <a:srgbClr val="808080"/>
                </a:solidFill>
                <a:latin typeface="+mn-lt"/>
              </a:rPr>
              <a:t>Unit of measure</a:t>
            </a:r>
          </a:p>
        </p:txBody>
      </p:sp>
      <p:grpSp>
        <p:nvGrpSpPr>
          <p:cNvPr id="15" name="ACET" hidden="1"/>
          <p:cNvGrpSpPr>
            <a:grpSpLocks/>
          </p:cNvGrpSpPr>
          <p:nvPr/>
        </p:nvGrpSpPr>
        <p:grpSpPr bwMode="auto">
          <a:xfrm>
            <a:off x="2377117" y="2302621"/>
            <a:ext cx="4389768" cy="461627"/>
            <a:chOff x="915" y="745"/>
            <a:chExt cx="2686" cy="285"/>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45"/>
              <a:ext cx="2686" cy="28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440" b="1" baseline="0" noProof="0" dirty="0">
                  <a:latin typeface="+mn-lt"/>
                  <a:ea typeface="+mn-ea"/>
                </a:rPr>
                <a:t>Title</a:t>
              </a:r>
            </a:p>
            <a:p>
              <a:r>
                <a:rPr lang="en-US" sz="1440"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94703" y="691513"/>
            <a:ext cx="658814" cy="984251"/>
            <a:chOff x="4936" y="176"/>
            <a:chExt cx="415" cy="620"/>
          </a:xfrm>
        </p:grpSpPr>
        <p:sp>
          <p:nvSpPr>
            <p:cNvPr id="23" name="Legend1"/>
            <p:cNvSpPr>
              <a:spLocks noChangeArrowheads="1"/>
            </p:cNvSpPr>
            <p:nvPr/>
          </p:nvSpPr>
          <p:spPr bwMode="auto">
            <a:xfrm>
              <a:off x="5096" y="17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5" name="Legend2"/>
            <p:cNvSpPr>
              <a:spLocks noChangeArrowheads="1"/>
            </p:cNvSpPr>
            <p:nvPr/>
          </p:nvSpPr>
          <p:spPr bwMode="auto">
            <a:xfrm>
              <a:off x="5096" y="34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7" name="Legend3"/>
            <p:cNvSpPr>
              <a:spLocks noChangeArrowheads="1"/>
            </p:cNvSpPr>
            <p:nvPr/>
          </p:nvSpPr>
          <p:spPr bwMode="auto">
            <a:xfrm>
              <a:off x="5096" y="517"/>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29" name="Legend4"/>
            <p:cNvSpPr>
              <a:spLocks noChangeArrowheads="1"/>
            </p:cNvSpPr>
            <p:nvPr/>
          </p:nvSpPr>
          <p:spPr bwMode="auto">
            <a:xfrm>
              <a:off x="5096" y="688"/>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31" name="LegendLines" hidden="1"/>
          <p:cNvGrpSpPr>
            <a:grpSpLocks/>
          </p:cNvGrpSpPr>
          <p:nvPr/>
        </p:nvGrpSpPr>
        <p:grpSpPr bwMode="auto">
          <a:xfrm>
            <a:off x="7986723" y="691512"/>
            <a:ext cx="966789" cy="712788"/>
            <a:chOff x="4750" y="176"/>
            <a:chExt cx="609" cy="449"/>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80" dirty="0">
                <a:latin typeface="+mn-lt"/>
              </a:endParaRPr>
            </a:p>
          </p:txBody>
        </p:sp>
        <p:sp>
          <p:nvSpPr>
            <p:cNvPr id="35" name="Legend1"/>
            <p:cNvSpPr>
              <a:spLocks noChangeArrowheads="1"/>
            </p:cNvSpPr>
            <p:nvPr/>
          </p:nvSpPr>
          <p:spPr bwMode="auto">
            <a:xfrm>
              <a:off x="5104" y="176"/>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36" name="Legend2"/>
            <p:cNvSpPr>
              <a:spLocks noChangeArrowheads="1"/>
            </p:cNvSpPr>
            <p:nvPr/>
          </p:nvSpPr>
          <p:spPr bwMode="auto">
            <a:xfrm>
              <a:off x="5104" y="344"/>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37" name="Legend3"/>
            <p:cNvSpPr>
              <a:spLocks noChangeArrowheads="1"/>
            </p:cNvSpPr>
            <p:nvPr/>
          </p:nvSpPr>
          <p:spPr bwMode="auto">
            <a:xfrm>
              <a:off x="5104" y="520"/>
              <a:ext cx="255" cy="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grpSp>
      <p:grpSp>
        <p:nvGrpSpPr>
          <p:cNvPr id="38" name="McKSticker" hidden="1"/>
          <p:cNvGrpSpPr/>
          <p:nvPr/>
        </p:nvGrpSpPr>
        <p:grpSpPr bwMode="auto">
          <a:xfrm>
            <a:off x="8196004" y="691513"/>
            <a:ext cx="801951" cy="249299"/>
            <a:chOff x="7938825" y="285750"/>
            <a:chExt cx="801950" cy="249299"/>
          </a:xfrm>
        </p:grpSpPr>
        <p:sp>
          <p:nvSpPr>
            <p:cNvPr id="39" name="StickerRectangle"/>
            <p:cNvSpPr>
              <a:spLocks noChangeArrowheads="1"/>
            </p:cNvSpPr>
            <p:nvPr/>
          </p:nvSpPr>
          <p:spPr bwMode="auto">
            <a:xfrm>
              <a:off x="7938825" y="285750"/>
              <a:ext cx="801950" cy="1938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05815">
                <a:buClr>
                  <a:schemeClr val="tx2"/>
                </a:buClr>
              </a:pPr>
              <a:r>
                <a:rPr lang="en-US" sz="108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7948972" y="285750"/>
              <a:ext cx="0" cy="2492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948972" y="535049"/>
              <a:ext cx="791803"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McK Slide Elements" hidden="1"/>
          <p:cNvGrpSpPr/>
          <p:nvPr/>
        </p:nvGrpSpPr>
        <p:grpSpPr bwMode="auto">
          <a:xfrm>
            <a:off x="149226" y="6372562"/>
            <a:ext cx="8848725" cy="333271"/>
            <a:chOff x="149225" y="6372561"/>
            <a:chExt cx="8848725" cy="333271"/>
          </a:xfrm>
        </p:grpSpPr>
        <p:sp>
          <p:nvSpPr>
            <p:cNvPr id="64" name="McK 4. Footnote"/>
            <p:cNvSpPr txBox="1">
              <a:spLocks noChangeArrowheads="1"/>
            </p:cNvSpPr>
            <p:nvPr/>
          </p:nvSpPr>
          <p:spPr bwMode="auto">
            <a:xfrm>
              <a:off x="149225" y="6372561"/>
              <a:ext cx="884872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84297" indent="-84297">
                <a:defRPr/>
              </a:pPr>
              <a:r>
                <a:rPr lang="en-US" sz="900" baseline="0" noProof="0" dirty="0">
                  <a:latin typeface="+mn-lt"/>
                </a:rPr>
                <a:t>1 Footnote</a:t>
              </a:r>
            </a:p>
          </p:txBody>
        </p:sp>
        <p:sp>
          <p:nvSpPr>
            <p:cNvPr id="65" name="McK 5. Source"/>
            <p:cNvSpPr>
              <a:spLocks noChangeArrowheads="1"/>
            </p:cNvSpPr>
            <p:nvPr/>
          </p:nvSpPr>
          <p:spPr bwMode="auto">
            <a:xfrm>
              <a:off x="149225" y="6567333"/>
              <a:ext cx="829468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375762" indent="-375762" defTabSz="805815">
                <a:tabLst>
                  <a:tab pos="384335" algn="l"/>
                </a:tabLst>
              </a:pPr>
              <a:r>
                <a:rPr lang="en-US" sz="900" baseline="0" noProof="0" dirty="0">
                  <a:solidFill>
                    <a:schemeClr val="tx1"/>
                  </a:solidFill>
                  <a:latin typeface="+mn-lt"/>
                </a:rPr>
                <a:t>Source: Source</a:t>
              </a:r>
            </a:p>
          </p:txBody>
        </p:sp>
      </p:grpSp>
      <p:grpSp>
        <p:nvGrpSpPr>
          <p:cNvPr id="63" name="McK Moon" hidden="1"/>
          <p:cNvGrpSpPr>
            <a:grpSpLocks noChangeAspect="1"/>
          </p:cNvGrpSpPr>
          <p:nvPr>
            <p:custDataLst>
              <p:tags r:id="rId14"/>
            </p:custDataLst>
          </p:nvPr>
        </p:nvGrpSpPr>
        <p:grpSpPr bwMode="auto">
          <a:xfrm>
            <a:off x="8228114" y="2289921"/>
            <a:ext cx="254000" cy="254000"/>
            <a:chOff x="1600" y="1600"/>
            <a:chExt cx="160" cy="160"/>
          </a:xfrm>
        </p:grpSpPr>
        <p:sp>
          <p:nvSpPr>
            <p:cNvPr id="67" name="Oval 90"/>
            <p:cNvSpPr>
              <a:spLocks noChangeAspect="1" noChangeArrowheads="1"/>
            </p:cNvSpPr>
            <p:nvPr>
              <p:custDataLst>
                <p:tags r:id="rId30"/>
              </p:custDataLst>
            </p:nvPr>
          </p:nvSpPr>
          <p:spPr bwMode="auto">
            <a:xfrm>
              <a:off x="1600" y="1600"/>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40" dirty="0"/>
            </a:p>
          </p:txBody>
        </p:sp>
        <p:sp>
          <p:nvSpPr>
            <p:cNvPr id="68" name="Arc 91"/>
            <p:cNvSpPr>
              <a:spLocks noChangeAspect="1"/>
            </p:cNvSpPr>
            <p:nvPr>
              <p:custDataLst>
                <p:tags r:id="rId31"/>
              </p:custDataLst>
            </p:nvPr>
          </p:nvSpPr>
          <p:spPr bwMode="auto">
            <a:xfrm>
              <a:off x="1600" y="1600"/>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40" dirty="0"/>
            </a:p>
          </p:txBody>
        </p:sp>
      </p:grpSp>
      <p:grpSp>
        <p:nvGrpSpPr>
          <p:cNvPr id="60" name="LegendMoons" hidden="1"/>
          <p:cNvGrpSpPr/>
          <p:nvPr/>
        </p:nvGrpSpPr>
        <p:grpSpPr bwMode="auto">
          <a:xfrm>
            <a:off x="8228111" y="691510"/>
            <a:ext cx="726235" cy="1306516"/>
            <a:chOff x="5428012" y="273840"/>
            <a:chExt cx="726235" cy="1306516"/>
          </a:xfrm>
        </p:grpSpPr>
        <p:sp>
          <p:nvSpPr>
            <p:cNvPr id="61" name="Legend1"/>
            <p:cNvSpPr>
              <a:spLocks noChangeArrowheads="1"/>
            </p:cNvSpPr>
            <p:nvPr/>
          </p:nvSpPr>
          <p:spPr bwMode="auto">
            <a:xfrm>
              <a:off x="5748687" y="286540"/>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62" name="Legend2"/>
            <p:cNvSpPr>
              <a:spLocks noChangeArrowheads="1"/>
            </p:cNvSpPr>
            <p:nvPr/>
          </p:nvSpPr>
          <p:spPr bwMode="auto">
            <a:xfrm>
              <a:off x="5748687" y="561178"/>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69" name="Legend3"/>
            <p:cNvSpPr>
              <a:spLocks noChangeArrowheads="1"/>
            </p:cNvSpPr>
            <p:nvPr/>
          </p:nvSpPr>
          <p:spPr bwMode="auto">
            <a:xfrm>
              <a:off x="5748687" y="835817"/>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70" name="Legend4"/>
            <p:cNvSpPr>
              <a:spLocks noChangeArrowheads="1"/>
            </p:cNvSpPr>
            <p:nvPr/>
          </p:nvSpPr>
          <p:spPr bwMode="auto">
            <a:xfrm>
              <a:off x="5748687" y="1107280"/>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sp>
          <p:nvSpPr>
            <p:cNvPr id="71" name="Legend5"/>
            <p:cNvSpPr>
              <a:spLocks noChangeArrowheads="1"/>
            </p:cNvSpPr>
            <p:nvPr/>
          </p:nvSpPr>
          <p:spPr bwMode="auto">
            <a:xfrm>
              <a:off x="5748687" y="1383505"/>
              <a:ext cx="405560" cy="16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05815">
                <a:buClr>
                  <a:schemeClr val="tx2"/>
                </a:buClr>
              </a:pPr>
              <a:r>
                <a:rPr lang="en-US" sz="1080" dirty="0">
                  <a:latin typeface="+mn-lt"/>
                </a:rPr>
                <a:t>Legend</a:t>
              </a:r>
            </a:p>
          </p:txBody>
        </p:sp>
        <p:grpSp>
          <p:nvGrpSpPr>
            <p:cNvPr id="72" name="MoonLegend1"/>
            <p:cNvGrpSpPr>
              <a:grpSpLocks noChangeAspect="1"/>
            </p:cNvGrpSpPr>
            <p:nvPr userDrawn="1">
              <p:custDataLst>
                <p:tags r:id="rId15"/>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8"/>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91" name="Arc 42"/>
              <p:cNvSpPr>
                <a:spLocks noChangeAspect="1"/>
              </p:cNvSpPr>
              <p:nvPr>
                <p:custDataLst>
                  <p:tags r:id="rId29"/>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78" name="MoonLegend2"/>
            <p:cNvGrpSpPr>
              <a:grpSpLocks noChangeAspect="1"/>
            </p:cNvGrpSpPr>
            <p:nvPr userDrawn="1">
              <p:custDataLst>
                <p:tags r:id="rId16"/>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6"/>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9" name="Arc 42"/>
              <p:cNvSpPr>
                <a:spLocks noChangeAspect="1"/>
              </p:cNvSpPr>
              <p:nvPr>
                <p:custDataLst>
                  <p:tags r:id="rId27"/>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79" name="MoonLegend3"/>
            <p:cNvGrpSpPr>
              <a:grpSpLocks noChangeAspect="1"/>
            </p:cNvGrpSpPr>
            <p:nvPr userDrawn="1">
              <p:custDataLst>
                <p:tags r:id="rId17"/>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4"/>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7" name="Arc 42"/>
              <p:cNvSpPr>
                <a:spLocks noChangeAspect="1"/>
              </p:cNvSpPr>
              <p:nvPr>
                <p:custDataLst>
                  <p:tags r:id="rId25"/>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80" name="MoonLegend4"/>
            <p:cNvGrpSpPr>
              <a:grpSpLocks noChangeAspect="1"/>
            </p:cNvGrpSpPr>
            <p:nvPr userDrawn="1">
              <p:custDataLst>
                <p:tags r:id="rId18"/>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2"/>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5" name="Arc 42"/>
              <p:cNvSpPr>
                <a:spLocks noChangeAspect="1"/>
              </p:cNvSpPr>
              <p:nvPr>
                <p:custDataLst>
                  <p:tags r:id="rId23"/>
                </p:custDataLst>
              </p:nvPr>
            </p:nvSpPr>
            <p:spPr bwMode="auto">
              <a:xfrm>
                <a:off x="1694" y="2044"/>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nvGrpSpPr>
            <p:cNvPr id="81" name="MoonLegend5"/>
            <p:cNvGrpSpPr>
              <a:grpSpLocks noChangeAspect="1"/>
            </p:cNvGrpSpPr>
            <p:nvPr userDrawn="1">
              <p:custDataLst>
                <p:tags r:id="rId19"/>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0"/>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sp>
            <p:nvSpPr>
              <p:cNvPr id="83" name="Arc 42"/>
              <p:cNvSpPr>
                <a:spLocks noChangeAspect="1"/>
              </p:cNvSpPr>
              <p:nvPr>
                <p:custDataLst>
                  <p:tags r:id="rId21"/>
                </p:custDataLst>
              </p:nvPr>
            </p:nvSpPr>
            <p:spPr bwMode="auto">
              <a:xfrm>
                <a:off x="1694" y="2044"/>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80" dirty="0">
                  <a:latin typeface="+mn-lt"/>
                </a:endParaRPr>
              </a:p>
            </p:txBody>
          </p:sp>
        </p:grpSp>
      </p:grpSp>
      <p:grpSp>
        <p:nvGrpSpPr>
          <p:cNvPr id="66" name="Group 65"/>
          <p:cNvGrpSpPr/>
          <p:nvPr userDrawn="1"/>
        </p:nvGrpSpPr>
        <p:grpSpPr>
          <a:xfrm>
            <a:off x="0" y="6355080"/>
            <a:ext cx="9144000" cy="64008"/>
            <a:chOff x="0" y="5752604"/>
            <a:chExt cx="9144000" cy="182880"/>
          </a:xfrm>
        </p:grpSpPr>
        <p:sp>
          <p:nvSpPr>
            <p:cNvPr id="75" name="Rectangle 74"/>
            <p:cNvSpPr/>
            <p:nvPr userDrawn="1"/>
          </p:nvSpPr>
          <p:spPr>
            <a:xfrm>
              <a:off x="0" y="5752604"/>
              <a:ext cx="2743200" cy="182880"/>
            </a:xfrm>
            <a:prstGeom prst="rect">
              <a:avLst/>
            </a:prstGeom>
            <a:solidFill>
              <a:srgbClr val="3838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sp>
          <p:nvSpPr>
            <p:cNvPr id="76" name="Rectangle 75"/>
            <p:cNvSpPr/>
            <p:nvPr userDrawn="1"/>
          </p:nvSpPr>
          <p:spPr>
            <a:xfrm>
              <a:off x="2743200" y="5752604"/>
              <a:ext cx="6400800" cy="182880"/>
            </a:xfrm>
            <a:prstGeom prst="rect">
              <a:avLst/>
            </a:prstGeom>
            <a:solidFill>
              <a:srgbClr val="ED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 dirty="0">
                <a:solidFill>
                  <a:srgbClr val="FF0000"/>
                </a:solidFill>
              </a:endParaRPr>
            </a:p>
          </p:txBody>
        </p:sp>
      </p:grpSp>
      <p:sp>
        <p:nvSpPr>
          <p:cNvPr id="3" name="Rectangle 2"/>
          <p:cNvSpPr>
            <a:spLocks noChangeAspect="1"/>
          </p:cNvSpPr>
          <p:nvPr userDrawn="1"/>
        </p:nvSpPr>
        <p:spPr>
          <a:xfrm>
            <a:off x="9155880" y="230619"/>
            <a:ext cx="48006" cy="640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4" name="Rectangle 73"/>
          <p:cNvSpPr>
            <a:spLocks noChangeAspect="1"/>
          </p:cNvSpPr>
          <p:nvPr userDrawn="1"/>
        </p:nvSpPr>
        <p:spPr>
          <a:xfrm>
            <a:off x="9155880" y="315198"/>
            <a:ext cx="48006" cy="640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7" name="Rectangle 76"/>
          <p:cNvSpPr>
            <a:spLocks noChangeAspect="1"/>
          </p:cNvSpPr>
          <p:nvPr userDrawn="1"/>
        </p:nvSpPr>
        <p:spPr>
          <a:xfrm>
            <a:off x="9155880" y="399777"/>
            <a:ext cx="48006" cy="6400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2" name="Rectangle 91"/>
          <p:cNvSpPr>
            <a:spLocks noChangeAspect="1"/>
          </p:cNvSpPr>
          <p:nvPr userDrawn="1"/>
        </p:nvSpPr>
        <p:spPr>
          <a:xfrm>
            <a:off x="9155880" y="484356"/>
            <a:ext cx="48006" cy="6400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3" name="Rectangle 92"/>
          <p:cNvSpPr>
            <a:spLocks noChangeAspect="1"/>
          </p:cNvSpPr>
          <p:nvPr userDrawn="1"/>
        </p:nvSpPr>
        <p:spPr>
          <a:xfrm>
            <a:off x="9155880" y="568935"/>
            <a:ext cx="48006" cy="64008"/>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4" name="Rectangle 93"/>
          <p:cNvSpPr>
            <a:spLocks noChangeAspect="1"/>
          </p:cNvSpPr>
          <p:nvPr userDrawn="1"/>
        </p:nvSpPr>
        <p:spPr>
          <a:xfrm>
            <a:off x="9155880" y="653514"/>
            <a:ext cx="48006" cy="6400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32748680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hf hdr="0" ftr="0"/>
  <p:txStyles>
    <p:titleStyle>
      <a:lvl1pPr algn="l" defTabSz="822173" rtl="0" eaLnBrk="1" fontAlgn="base" hangingPunct="1">
        <a:spcBef>
          <a:spcPct val="0"/>
        </a:spcBef>
        <a:spcAft>
          <a:spcPct val="0"/>
        </a:spcAft>
        <a:tabLst>
          <a:tab pos="247818" algn="l"/>
        </a:tabLst>
        <a:defRPr sz="2160" b="0" baseline="0">
          <a:solidFill>
            <a:schemeClr val="tx1"/>
          </a:solidFill>
          <a:latin typeface="+mj-lt"/>
          <a:ea typeface="Arial Unicode MS" pitchFamily="34" charset="-128"/>
          <a:cs typeface="Arial Unicode MS" pitchFamily="34" charset="-128"/>
        </a:defRPr>
      </a:lvl1pPr>
      <a:lvl2pPr algn="l" defTabSz="822173" rtl="0" eaLnBrk="1" fontAlgn="base" hangingPunct="1">
        <a:spcBef>
          <a:spcPct val="0"/>
        </a:spcBef>
        <a:spcAft>
          <a:spcPct val="0"/>
        </a:spcAft>
        <a:defRPr sz="1710" b="1">
          <a:solidFill>
            <a:schemeClr val="tx2"/>
          </a:solidFill>
          <a:latin typeface="Arial" charset="0"/>
        </a:defRPr>
      </a:lvl2pPr>
      <a:lvl3pPr algn="l" defTabSz="822173" rtl="0" eaLnBrk="1" fontAlgn="base" hangingPunct="1">
        <a:spcBef>
          <a:spcPct val="0"/>
        </a:spcBef>
        <a:spcAft>
          <a:spcPct val="0"/>
        </a:spcAft>
        <a:defRPr sz="1710" b="1">
          <a:solidFill>
            <a:schemeClr val="tx2"/>
          </a:solidFill>
          <a:latin typeface="Arial" charset="0"/>
        </a:defRPr>
      </a:lvl3pPr>
      <a:lvl4pPr algn="l" defTabSz="822173" rtl="0" eaLnBrk="1" fontAlgn="base" hangingPunct="1">
        <a:spcBef>
          <a:spcPct val="0"/>
        </a:spcBef>
        <a:spcAft>
          <a:spcPct val="0"/>
        </a:spcAft>
        <a:defRPr sz="1710" b="1">
          <a:solidFill>
            <a:schemeClr val="tx2"/>
          </a:solidFill>
          <a:latin typeface="Arial" charset="0"/>
        </a:defRPr>
      </a:lvl4pPr>
      <a:lvl5pPr algn="l" defTabSz="822173" rtl="0" eaLnBrk="1" fontAlgn="base" hangingPunct="1">
        <a:spcBef>
          <a:spcPct val="0"/>
        </a:spcBef>
        <a:spcAft>
          <a:spcPct val="0"/>
        </a:spcAft>
        <a:defRPr sz="1710" b="1">
          <a:solidFill>
            <a:schemeClr val="tx2"/>
          </a:solidFill>
          <a:latin typeface="Arial" charset="0"/>
        </a:defRPr>
      </a:lvl5pPr>
      <a:lvl6pPr marL="419833" algn="l" defTabSz="822173" rtl="0" eaLnBrk="1" fontAlgn="base" hangingPunct="1">
        <a:spcBef>
          <a:spcPct val="0"/>
        </a:spcBef>
        <a:spcAft>
          <a:spcPct val="0"/>
        </a:spcAft>
        <a:defRPr sz="1710" b="1">
          <a:solidFill>
            <a:schemeClr val="tx2"/>
          </a:solidFill>
          <a:latin typeface="Arial" charset="0"/>
        </a:defRPr>
      </a:lvl6pPr>
      <a:lvl7pPr marL="839666" algn="l" defTabSz="822173" rtl="0" eaLnBrk="1" fontAlgn="base" hangingPunct="1">
        <a:spcBef>
          <a:spcPct val="0"/>
        </a:spcBef>
        <a:spcAft>
          <a:spcPct val="0"/>
        </a:spcAft>
        <a:defRPr sz="1710" b="1">
          <a:solidFill>
            <a:schemeClr val="tx2"/>
          </a:solidFill>
          <a:latin typeface="Arial" charset="0"/>
        </a:defRPr>
      </a:lvl7pPr>
      <a:lvl8pPr marL="1259499" algn="l" defTabSz="822173" rtl="0" eaLnBrk="1" fontAlgn="base" hangingPunct="1">
        <a:spcBef>
          <a:spcPct val="0"/>
        </a:spcBef>
        <a:spcAft>
          <a:spcPct val="0"/>
        </a:spcAft>
        <a:defRPr sz="1710" b="1">
          <a:solidFill>
            <a:schemeClr val="tx2"/>
          </a:solidFill>
          <a:latin typeface="Arial" charset="0"/>
        </a:defRPr>
      </a:lvl8pPr>
      <a:lvl9pPr marL="1679333" algn="l" defTabSz="822173" rtl="0" eaLnBrk="1" fontAlgn="base" hangingPunct="1">
        <a:spcBef>
          <a:spcPct val="0"/>
        </a:spcBef>
        <a:spcAft>
          <a:spcPct val="0"/>
        </a:spcAft>
        <a:defRPr sz="1710" b="1">
          <a:solidFill>
            <a:schemeClr val="tx2"/>
          </a:solidFill>
          <a:latin typeface="Arial" charset="0"/>
        </a:defRPr>
      </a:lvl9pPr>
    </p:titleStyle>
    <p:bodyStyle>
      <a:lvl1pPr marL="0" indent="0" algn="l" defTabSz="822173" rtl="0" eaLnBrk="1" fontAlgn="base" hangingPunct="1">
        <a:spcBef>
          <a:spcPts val="450"/>
        </a:spcBef>
        <a:spcAft>
          <a:spcPts val="450"/>
        </a:spcAft>
        <a:buClrTx/>
        <a:defRPr sz="1800" baseline="0">
          <a:solidFill>
            <a:schemeClr val="tx1"/>
          </a:solidFill>
          <a:latin typeface="+mn-lt"/>
          <a:ea typeface="Arial Unicode MS" pitchFamily="34" charset="-128"/>
          <a:cs typeface="Arial Unicode MS" pitchFamily="34" charset="-128"/>
        </a:defRPr>
      </a:lvl1pPr>
      <a:lvl2pPr marL="177846" indent="-176388" algn="l" defTabSz="822173" rtl="0" eaLnBrk="1" fontAlgn="base" hangingPunct="1">
        <a:spcBef>
          <a:spcPts val="450"/>
        </a:spcBef>
        <a:spcAft>
          <a:spcPts val="450"/>
        </a:spcAft>
        <a:buClrTx/>
        <a:buSzPct val="125000"/>
        <a:buFont typeface="Arial" pitchFamily="34" charset="0"/>
        <a:buChar char="•"/>
        <a:defRPr sz="1500" baseline="0">
          <a:solidFill>
            <a:schemeClr val="tx1"/>
          </a:solidFill>
          <a:latin typeface="+mn-lt"/>
          <a:ea typeface="Arial Unicode MS" pitchFamily="34" charset="-128"/>
          <a:cs typeface="Arial Unicode MS" pitchFamily="34" charset="-128"/>
        </a:defRPr>
      </a:lvl2pPr>
      <a:lvl3pPr marL="419833" indent="-240530" algn="l" defTabSz="822173" rtl="0" eaLnBrk="1" fontAlgn="base" hangingPunct="1">
        <a:spcBef>
          <a:spcPts val="450"/>
        </a:spcBef>
        <a:spcAft>
          <a:spcPts val="450"/>
        </a:spcAft>
        <a:buClrTx/>
        <a:buSzPct val="120000"/>
        <a:buFont typeface="Arial" charset="0"/>
        <a:buChar char="–"/>
        <a:defRPr sz="1350" baseline="0">
          <a:solidFill>
            <a:schemeClr val="tx1"/>
          </a:solidFill>
          <a:latin typeface="+mn-lt"/>
          <a:ea typeface="Arial Unicode MS" pitchFamily="34" charset="-128"/>
          <a:cs typeface="Arial Unicode MS" pitchFamily="34" charset="-128"/>
        </a:defRPr>
      </a:lvl3pPr>
      <a:lvl4pPr marL="564152" indent="-142860" algn="l" defTabSz="822173" rtl="0" eaLnBrk="1" fontAlgn="base" hangingPunct="1">
        <a:spcBef>
          <a:spcPts val="450"/>
        </a:spcBef>
        <a:spcAft>
          <a:spcPts val="450"/>
        </a:spcAft>
        <a:buClrTx/>
        <a:buSzPct val="100000"/>
        <a:buFont typeface="Arial" pitchFamily="34" charset="0"/>
        <a:buChar char="•"/>
        <a:defRPr sz="1200" baseline="0">
          <a:solidFill>
            <a:schemeClr val="tx1"/>
          </a:solidFill>
          <a:latin typeface="+mn-lt"/>
          <a:ea typeface="Arial Unicode MS" pitchFamily="34" charset="-128"/>
          <a:cs typeface="Arial Unicode MS" pitchFamily="34" charset="-128"/>
        </a:defRPr>
      </a:lvl4pPr>
      <a:lvl5pPr marL="688526" indent="-119537" algn="l" defTabSz="822173" rtl="0" eaLnBrk="1" fontAlgn="base" hangingPunct="1">
        <a:spcBef>
          <a:spcPts val="450"/>
        </a:spcBef>
        <a:spcAft>
          <a:spcPts val="450"/>
        </a:spcAft>
        <a:buClrTx/>
        <a:buSzPct val="89000"/>
        <a:buFont typeface="Arial" charset="0"/>
        <a:buChar char="-"/>
        <a:defRPr sz="1050" baseline="0">
          <a:solidFill>
            <a:schemeClr val="tx1"/>
          </a:solidFill>
          <a:latin typeface="+mn-lt"/>
          <a:ea typeface="Arial Unicode MS" pitchFamily="34" charset="-128"/>
          <a:cs typeface="Arial Unicode MS" pitchFamily="34" charset="-128"/>
        </a:defRPr>
      </a:lvl5pPr>
      <a:lvl6pPr marL="688526" indent="-119537" algn="l" defTabSz="822173"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6pPr>
      <a:lvl7pPr marL="688526" indent="-119537" algn="l" defTabSz="822173"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7pPr>
      <a:lvl8pPr marL="688526" indent="-119537" algn="l" defTabSz="822173"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8pPr>
      <a:lvl9pPr marL="688526" indent="-119537" algn="l" defTabSz="822173" rtl="0" eaLnBrk="1" fontAlgn="base" hangingPunct="1">
        <a:spcBef>
          <a:spcPct val="0"/>
        </a:spcBef>
        <a:spcAft>
          <a:spcPct val="0"/>
        </a:spcAft>
        <a:buClr>
          <a:schemeClr val="tx2"/>
        </a:buClr>
        <a:buSzPct val="89000"/>
        <a:buFont typeface="Arial" charset="0"/>
        <a:buChar char="-"/>
        <a:defRPr sz="1440" baseline="0">
          <a:solidFill>
            <a:schemeClr val="tx1"/>
          </a:solidFill>
          <a:latin typeface="+mn-lt"/>
        </a:defRPr>
      </a:lvl9pPr>
    </p:bodyStyle>
    <p:otherStyle>
      <a:defPPr>
        <a:defRPr lang="en-US"/>
      </a:defPPr>
      <a:lvl1pPr marL="0" algn="l" defTabSz="839666" rtl="0" eaLnBrk="1" latinLnBrk="0" hangingPunct="1">
        <a:defRPr sz="1620" kern="1200">
          <a:solidFill>
            <a:schemeClr val="tx1"/>
          </a:solidFill>
          <a:latin typeface="+mn-lt"/>
          <a:ea typeface="+mn-ea"/>
          <a:cs typeface="+mn-cs"/>
        </a:defRPr>
      </a:lvl1pPr>
      <a:lvl2pPr marL="419833" algn="l" defTabSz="839666" rtl="0" eaLnBrk="1" latinLnBrk="0" hangingPunct="1">
        <a:defRPr sz="1620" kern="1200">
          <a:solidFill>
            <a:schemeClr val="tx1"/>
          </a:solidFill>
          <a:latin typeface="+mn-lt"/>
          <a:ea typeface="+mn-ea"/>
          <a:cs typeface="+mn-cs"/>
        </a:defRPr>
      </a:lvl2pPr>
      <a:lvl3pPr marL="839666" algn="l" defTabSz="839666" rtl="0" eaLnBrk="1" latinLnBrk="0" hangingPunct="1">
        <a:defRPr sz="1620" kern="1200">
          <a:solidFill>
            <a:schemeClr val="tx1"/>
          </a:solidFill>
          <a:latin typeface="+mn-lt"/>
          <a:ea typeface="+mn-ea"/>
          <a:cs typeface="+mn-cs"/>
        </a:defRPr>
      </a:lvl3pPr>
      <a:lvl4pPr marL="1259499" algn="l" defTabSz="839666" rtl="0" eaLnBrk="1" latinLnBrk="0" hangingPunct="1">
        <a:defRPr sz="1620" kern="1200">
          <a:solidFill>
            <a:schemeClr val="tx1"/>
          </a:solidFill>
          <a:latin typeface="+mn-lt"/>
          <a:ea typeface="+mn-ea"/>
          <a:cs typeface="+mn-cs"/>
        </a:defRPr>
      </a:lvl4pPr>
      <a:lvl5pPr marL="1679333" algn="l" defTabSz="839666" rtl="0" eaLnBrk="1" latinLnBrk="0" hangingPunct="1">
        <a:defRPr sz="1620" kern="1200">
          <a:solidFill>
            <a:schemeClr val="tx1"/>
          </a:solidFill>
          <a:latin typeface="+mn-lt"/>
          <a:ea typeface="+mn-ea"/>
          <a:cs typeface="+mn-cs"/>
        </a:defRPr>
      </a:lvl5pPr>
      <a:lvl6pPr marL="2099165" algn="l" defTabSz="839666" rtl="0" eaLnBrk="1" latinLnBrk="0" hangingPunct="1">
        <a:defRPr sz="1620" kern="1200">
          <a:solidFill>
            <a:schemeClr val="tx1"/>
          </a:solidFill>
          <a:latin typeface="+mn-lt"/>
          <a:ea typeface="+mn-ea"/>
          <a:cs typeface="+mn-cs"/>
        </a:defRPr>
      </a:lvl6pPr>
      <a:lvl7pPr marL="2518998" algn="l" defTabSz="839666" rtl="0" eaLnBrk="1" latinLnBrk="0" hangingPunct="1">
        <a:defRPr sz="1620" kern="1200">
          <a:solidFill>
            <a:schemeClr val="tx1"/>
          </a:solidFill>
          <a:latin typeface="+mn-lt"/>
          <a:ea typeface="+mn-ea"/>
          <a:cs typeface="+mn-cs"/>
        </a:defRPr>
      </a:lvl7pPr>
      <a:lvl8pPr marL="2938832" algn="l" defTabSz="839666" rtl="0" eaLnBrk="1" latinLnBrk="0" hangingPunct="1">
        <a:defRPr sz="1620" kern="1200">
          <a:solidFill>
            <a:schemeClr val="tx1"/>
          </a:solidFill>
          <a:latin typeface="+mn-lt"/>
          <a:ea typeface="+mn-ea"/>
          <a:cs typeface="+mn-cs"/>
        </a:defRPr>
      </a:lvl8pPr>
      <a:lvl9pPr marL="3358664" algn="l" defTabSz="839666" rtl="0" eaLnBrk="1" latinLnBrk="0" hangingPunct="1">
        <a:defRPr sz="162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guide id="3" pos="96">
          <p15:clr>
            <a:srgbClr val="F26B43"/>
          </p15:clr>
        </p15:guide>
        <p15:guide id="4" pos="7584">
          <p15:clr>
            <a:srgbClr val="F26B43"/>
          </p15:clr>
        </p15:guide>
        <p15:guide id="5" pos="384">
          <p15:clr>
            <a:srgbClr val="F26B43"/>
          </p15:clr>
        </p15:guide>
        <p15:guide id="6" pos="7296">
          <p15:clr>
            <a:srgbClr val="F26B43"/>
          </p15:clr>
        </p15:guide>
        <p15:guide id="7" orient="horz" pos="144">
          <p15:clr>
            <a:srgbClr val="F26B43"/>
          </p15:clr>
        </p15:guide>
        <p15:guide id="8" orient="horz" pos="528">
          <p15:clr>
            <a:srgbClr val="F26B43"/>
          </p15:clr>
        </p15:guide>
        <p15:guide id="9" orient="horz" pos="624">
          <p15:clr>
            <a:srgbClr val="F26B43"/>
          </p15:clr>
        </p15:guide>
        <p15:guide id="10" orient="horz" pos="3888">
          <p15:clr>
            <a:srgbClr val="F26B43"/>
          </p15:clr>
        </p15:guide>
        <p15:guide id="11" orient="horz" pos="39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28.wmf"/><Relationship Id="rId5" Type="http://schemas.openxmlformats.org/officeDocument/2006/relationships/oleObject" Target="../embeddings/oleObject15.bin"/><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sites.google.com/a/chromium.org/chromedriver/downloads" TargetMode="External"/><Relationship Id="rId2" Type="http://schemas.openxmlformats.org/officeDocument/2006/relationships/hyperlink" Target="https://github.com/mozilla/geckodriver/releases"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www.tothenew.com/testing/automated-independent-manual-testing"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444/grid/console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4444/grid/register"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hyperlink" Target="http://localhost:4444/grid/consol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rgbClr val="FF0000"/>
                </a:solidFill>
              </a:rPr>
              <a:t>TESTING SERVICE </a:t>
            </a:r>
            <a:r>
              <a:rPr lang="en-US" dirty="0" smtClean="0">
                <a:solidFill>
                  <a:srgbClr val="FF0000"/>
                </a:solidFill>
              </a:rPr>
              <a:t>LINE</a:t>
            </a:r>
            <a:endParaRPr lang="en-US" dirty="0">
              <a:solidFill>
                <a:srgbClr val="FF0000"/>
              </a:solidFill>
            </a:endParaRPr>
          </a:p>
        </p:txBody>
      </p:sp>
      <p:sp>
        <p:nvSpPr>
          <p:cNvPr id="6" name="Text Placeholder 5"/>
          <p:cNvSpPr>
            <a:spLocks noGrp="1"/>
          </p:cNvSpPr>
          <p:nvPr>
            <p:ph type="body" sz="quarter" idx="11"/>
          </p:nvPr>
        </p:nvSpPr>
        <p:spPr/>
        <p:txBody>
          <a:bodyPr/>
          <a:lstStyle/>
          <a:p>
            <a:r>
              <a:rPr lang="en-US" dirty="0">
                <a:solidFill>
                  <a:srgbClr val="FF0000"/>
                </a:solidFill>
              </a:rPr>
              <a:t>Test Automation Training </a:t>
            </a:r>
            <a:r>
              <a:rPr lang="en-US" dirty="0" smtClean="0">
                <a:solidFill>
                  <a:srgbClr val="FF0000"/>
                </a:solidFill>
              </a:rPr>
              <a:t>Factory</a:t>
            </a:r>
            <a:endParaRPr lang="en-US" dirty="0">
              <a:solidFill>
                <a:srgbClr val="FF0000"/>
              </a:solidFill>
            </a:endParaRPr>
          </a:p>
        </p:txBody>
      </p:sp>
    </p:spTree>
    <p:extLst>
      <p:ext uri="{BB962C8B-B14F-4D97-AF65-F5344CB8AC3E}">
        <p14:creationId xmlns:p14="http://schemas.microsoft.com/office/powerpoint/2010/main" val="4082359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5" name="TextBox 4"/>
          <p:cNvSpPr txBox="1"/>
          <p:nvPr/>
        </p:nvSpPr>
        <p:spPr>
          <a:xfrm>
            <a:off x="114300" y="821037"/>
            <a:ext cx="8915400" cy="1169551"/>
          </a:xfrm>
          <a:prstGeom prst="rect">
            <a:avLst/>
          </a:prstGeom>
          <a:noFill/>
        </p:spPr>
        <p:txBody>
          <a:bodyPr wrap="square" rtlCol="0">
            <a:spAutoFit/>
          </a:bodyPr>
          <a:lstStyle/>
          <a:p>
            <a:pPr algn="just"/>
            <a:r>
              <a:rPr lang="en-US" sz="1400" b="1" dirty="0">
                <a:latin typeface="+mn-lt"/>
              </a:rPr>
              <a:t>Data type</a:t>
            </a:r>
            <a:r>
              <a:rPr lang="en-US" sz="1400" dirty="0">
                <a:latin typeface="+mn-lt"/>
              </a:rPr>
              <a:t> is a special keyword used to allocate sufficient memory space for the data, in other words Data type is used for representing the data in main </a:t>
            </a:r>
            <a:r>
              <a:rPr lang="en-US" sz="1400" dirty="0" smtClean="0">
                <a:latin typeface="+mn-lt"/>
              </a:rPr>
              <a:t>memory</a:t>
            </a:r>
          </a:p>
          <a:p>
            <a:endParaRPr lang="en-US" sz="1400" dirty="0">
              <a:latin typeface="+mn-lt"/>
            </a:endParaRPr>
          </a:p>
          <a:p>
            <a:pPr marL="285750" indent="-285750">
              <a:buFont typeface="Arial" panose="020B0604020202020204" pitchFamily="34" charset="0"/>
              <a:buChar char="•"/>
            </a:pPr>
            <a:r>
              <a:rPr lang="en-US" sz="1400" dirty="0" smtClean="0">
                <a:latin typeface="+mn-lt"/>
              </a:rPr>
              <a:t>Primitive</a:t>
            </a:r>
          </a:p>
          <a:p>
            <a:pPr marL="285750" indent="-285750">
              <a:buFont typeface="Arial" panose="020B0604020202020204" pitchFamily="34" charset="0"/>
              <a:buChar char="•"/>
            </a:pPr>
            <a:r>
              <a:rPr lang="en-US" sz="1400" dirty="0" smtClean="0">
                <a:latin typeface="+mn-lt"/>
              </a:rPr>
              <a:t>Non-Primitive</a:t>
            </a:r>
            <a:endParaRPr lang="en-US" sz="14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953355333"/>
              </p:ext>
            </p:extLst>
          </p:nvPr>
        </p:nvGraphicFramePr>
        <p:xfrm>
          <a:off x="114300" y="2167738"/>
          <a:ext cx="8915400" cy="2743200"/>
        </p:xfrm>
        <a:graphic>
          <a:graphicData uri="http://schemas.openxmlformats.org/drawingml/2006/table">
            <a:tbl>
              <a:tblPr firstRow="1" bandRow="1">
                <a:tableStyleId>{5C22544A-7EE6-4342-B048-85BDC9FD1C3A}</a:tableStyleId>
              </a:tblPr>
              <a:tblGrid>
                <a:gridCol w="1136276">
                  <a:extLst>
                    <a:ext uri="{9D8B030D-6E8A-4147-A177-3AD203B41FA5}">
                      <a16:colId xmlns:a16="http://schemas.microsoft.com/office/drawing/2014/main" val="20000"/>
                    </a:ext>
                  </a:extLst>
                </a:gridCol>
                <a:gridCol w="2429884">
                  <a:extLst>
                    <a:ext uri="{9D8B030D-6E8A-4147-A177-3AD203B41FA5}">
                      <a16:colId xmlns:a16="http://schemas.microsoft.com/office/drawing/2014/main" val="20001"/>
                    </a:ext>
                  </a:extLst>
                </a:gridCol>
                <a:gridCol w="1039458">
                  <a:extLst>
                    <a:ext uri="{9D8B030D-6E8A-4147-A177-3AD203B41FA5}">
                      <a16:colId xmlns:a16="http://schemas.microsoft.com/office/drawing/2014/main" val="20002"/>
                    </a:ext>
                  </a:extLst>
                </a:gridCol>
                <a:gridCol w="712694">
                  <a:extLst>
                    <a:ext uri="{9D8B030D-6E8A-4147-A177-3AD203B41FA5}">
                      <a16:colId xmlns:a16="http://schemas.microsoft.com/office/drawing/2014/main" val="20003"/>
                    </a:ext>
                  </a:extLst>
                </a:gridCol>
                <a:gridCol w="3597088">
                  <a:extLst>
                    <a:ext uri="{9D8B030D-6E8A-4147-A177-3AD203B41FA5}">
                      <a16:colId xmlns:a16="http://schemas.microsoft.com/office/drawing/2014/main" val="20004"/>
                    </a:ext>
                  </a:extLst>
                </a:gridCol>
              </a:tblGrid>
              <a:tr h="297733">
                <a:tc>
                  <a:txBody>
                    <a:bodyPr/>
                    <a:lstStyle/>
                    <a:p>
                      <a:pPr algn="ctr"/>
                      <a:r>
                        <a:rPr lang="en-US" sz="1400" dirty="0" smtClean="0"/>
                        <a:t>Type</a:t>
                      </a:r>
                      <a:endParaRPr lang="en-US" sz="1400" dirty="0"/>
                    </a:p>
                  </a:txBody>
                  <a:tcPr/>
                </a:tc>
                <a:tc>
                  <a:txBody>
                    <a:bodyPr/>
                    <a:lstStyle/>
                    <a:p>
                      <a:pPr algn="ctr"/>
                      <a:r>
                        <a:rPr lang="en-US" sz="1400" dirty="0" smtClean="0"/>
                        <a:t>Description</a:t>
                      </a:r>
                      <a:endParaRPr lang="en-US" sz="1400" dirty="0"/>
                    </a:p>
                  </a:txBody>
                  <a:tcPr/>
                </a:tc>
                <a:tc>
                  <a:txBody>
                    <a:bodyPr/>
                    <a:lstStyle/>
                    <a:p>
                      <a:pPr algn="ctr"/>
                      <a:r>
                        <a:rPr lang="en-US" sz="1400" dirty="0" smtClean="0"/>
                        <a:t>Default</a:t>
                      </a:r>
                      <a:endParaRPr lang="en-US" sz="1400" dirty="0"/>
                    </a:p>
                  </a:txBody>
                  <a:tcPr/>
                </a:tc>
                <a:tc>
                  <a:txBody>
                    <a:bodyPr/>
                    <a:lstStyle/>
                    <a:p>
                      <a:pPr algn="ctr"/>
                      <a:r>
                        <a:rPr lang="en-US" sz="1400" dirty="0" smtClean="0"/>
                        <a:t>Size</a:t>
                      </a:r>
                      <a:endParaRPr lang="en-US" sz="1400" dirty="0"/>
                    </a:p>
                  </a:txBody>
                  <a:tcPr/>
                </a:tc>
                <a:tc>
                  <a:txBody>
                    <a:bodyPr/>
                    <a:lstStyle/>
                    <a:p>
                      <a:pPr algn="ctr"/>
                      <a:r>
                        <a:rPr lang="en-US" sz="1400" dirty="0" smtClean="0"/>
                        <a:t>Example Literals</a:t>
                      </a:r>
                      <a:endParaRPr lang="en-US" sz="1400" dirty="0"/>
                    </a:p>
                  </a:txBody>
                  <a:tcPr/>
                </a:tc>
                <a:extLst>
                  <a:ext uri="{0D108BD9-81ED-4DB2-BD59-A6C34878D82A}">
                    <a16:rowId xmlns:a16="http://schemas.microsoft.com/office/drawing/2014/main" val="10000"/>
                  </a:ext>
                </a:extLst>
              </a:tr>
              <a:tr h="297733">
                <a:tc>
                  <a:txBody>
                    <a:bodyPr/>
                    <a:lstStyle/>
                    <a:p>
                      <a:pPr algn="ctr"/>
                      <a:r>
                        <a:rPr lang="en-US" sz="1400" dirty="0" err="1" smtClean="0"/>
                        <a:t>boolean</a:t>
                      </a:r>
                      <a:endParaRPr lang="en-US" sz="1400" dirty="0"/>
                    </a:p>
                  </a:txBody>
                  <a:tcPr/>
                </a:tc>
                <a:tc>
                  <a:txBody>
                    <a:bodyPr/>
                    <a:lstStyle/>
                    <a:p>
                      <a:pPr algn="ctr"/>
                      <a:r>
                        <a:rPr lang="en-US" sz="1400" dirty="0" smtClean="0"/>
                        <a:t>true</a:t>
                      </a:r>
                      <a:r>
                        <a:rPr lang="en-US" sz="1400" baseline="0" dirty="0" smtClean="0"/>
                        <a:t> or false</a:t>
                      </a:r>
                      <a:endParaRPr lang="en-US" sz="1400" dirty="0"/>
                    </a:p>
                  </a:txBody>
                  <a:tcPr/>
                </a:tc>
                <a:tc>
                  <a:txBody>
                    <a:bodyPr/>
                    <a:lstStyle/>
                    <a:p>
                      <a:pPr algn="ctr"/>
                      <a:r>
                        <a:rPr lang="en-US" sz="1400" dirty="0" smtClean="0"/>
                        <a:t>false</a:t>
                      </a:r>
                      <a:endParaRPr lang="en-US" sz="1400" dirty="0"/>
                    </a:p>
                  </a:txBody>
                  <a:tcPr/>
                </a:tc>
                <a:tc>
                  <a:txBody>
                    <a:bodyPr/>
                    <a:lstStyle/>
                    <a:p>
                      <a:pPr algn="ctr"/>
                      <a:r>
                        <a:rPr lang="en-US" sz="1400" dirty="0" smtClean="0"/>
                        <a:t>NA</a:t>
                      </a:r>
                      <a:endParaRPr lang="en-US" sz="1400" dirty="0"/>
                    </a:p>
                  </a:txBody>
                  <a:tcPr/>
                </a:tc>
                <a:tc>
                  <a:txBody>
                    <a:bodyPr/>
                    <a:lstStyle/>
                    <a:p>
                      <a:pPr algn="ctr"/>
                      <a:r>
                        <a:rPr lang="en-US" sz="1400" dirty="0" smtClean="0"/>
                        <a:t>true,</a:t>
                      </a:r>
                      <a:r>
                        <a:rPr lang="en-US" sz="1400" baseline="0" dirty="0" smtClean="0"/>
                        <a:t> false</a:t>
                      </a:r>
                      <a:endParaRPr lang="en-US" sz="1400" dirty="0"/>
                    </a:p>
                  </a:txBody>
                  <a:tcPr/>
                </a:tc>
                <a:extLst>
                  <a:ext uri="{0D108BD9-81ED-4DB2-BD59-A6C34878D82A}">
                    <a16:rowId xmlns:a16="http://schemas.microsoft.com/office/drawing/2014/main" val="10001"/>
                  </a:ext>
                </a:extLst>
              </a:tr>
              <a:tr h="297733">
                <a:tc>
                  <a:txBody>
                    <a:bodyPr/>
                    <a:lstStyle/>
                    <a:p>
                      <a:pPr algn="ctr"/>
                      <a:r>
                        <a:rPr lang="en-US" sz="1400" dirty="0" smtClean="0"/>
                        <a:t>byte</a:t>
                      </a:r>
                      <a:endParaRPr lang="en-US" sz="1400" dirty="0"/>
                    </a:p>
                  </a:txBody>
                  <a:tcPr/>
                </a:tc>
                <a:tc>
                  <a:txBody>
                    <a:bodyPr/>
                    <a:lstStyle/>
                    <a:p>
                      <a:pPr algn="ctr"/>
                      <a:r>
                        <a:rPr lang="en-US" sz="1400" dirty="0" smtClean="0"/>
                        <a:t>2’s complement integer</a:t>
                      </a:r>
                      <a:endParaRPr lang="en-US" sz="1400" dirty="0"/>
                    </a:p>
                  </a:txBody>
                  <a:tcPr/>
                </a:tc>
                <a:tc>
                  <a:txBody>
                    <a:bodyPr/>
                    <a:lstStyle/>
                    <a:p>
                      <a:pPr algn="ctr"/>
                      <a:r>
                        <a:rPr lang="en-US" sz="1400" dirty="0" smtClean="0"/>
                        <a:t>0</a:t>
                      </a:r>
                      <a:endParaRPr lang="en-US" sz="1400" dirty="0"/>
                    </a:p>
                  </a:txBody>
                  <a:tcPr/>
                </a:tc>
                <a:tc>
                  <a:txBody>
                    <a:bodyPr/>
                    <a:lstStyle/>
                    <a:p>
                      <a:pPr algn="ctr"/>
                      <a:r>
                        <a:rPr lang="en-US" sz="1400" dirty="0" smtClean="0"/>
                        <a:t>1</a:t>
                      </a:r>
                      <a:r>
                        <a:rPr lang="en-US" sz="1400" baseline="0" dirty="0" smtClean="0"/>
                        <a:t> byte</a:t>
                      </a:r>
                      <a:endParaRPr lang="en-US" sz="1400" dirty="0"/>
                    </a:p>
                  </a:txBody>
                  <a:tcPr/>
                </a:tc>
                <a:tc>
                  <a:txBody>
                    <a:bodyPr/>
                    <a:lstStyle/>
                    <a:p>
                      <a:pPr algn="ctr"/>
                      <a:r>
                        <a:rPr lang="en-US" sz="1400" dirty="0" smtClean="0"/>
                        <a:t>(none)</a:t>
                      </a:r>
                      <a:endParaRPr lang="en-US" sz="1400" dirty="0"/>
                    </a:p>
                  </a:txBody>
                  <a:tcPr/>
                </a:tc>
                <a:extLst>
                  <a:ext uri="{0D108BD9-81ED-4DB2-BD59-A6C34878D82A}">
                    <a16:rowId xmlns:a16="http://schemas.microsoft.com/office/drawing/2014/main" val="10002"/>
                  </a:ext>
                </a:extLst>
              </a:tr>
              <a:tr h="297733">
                <a:tc>
                  <a:txBody>
                    <a:bodyPr/>
                    <a:lstStyle/>
                    <a:p>
                      <a:pPr algn="ctr"/>
                      <a:r>
                        <a:rPr lang="en-US" sz="1400" dirty="0" smtClean="0"/>
                        <a:t>char</a:t>
                      </a:r>
                      <a:endParaRPr lang="en-US" sz="1400" dirty="0"/>
                    </a:p>
                  </a:txBody>
                  <a:tcPr/>
                </a:tc>
                <a:tc>
                  <a:txBody>
                    <a:bodyPr/>
                    <a:lstStyle/>
                    <a:p>
                      <a:pPr algn="ctr"/>
                      <a:r>
                        <a:rPr lang="en-US" sz="1400" dirty="0" smtClean="0"/>
                        <a:t>Unicode character</a:t>
                      </a:r>
                      <a:endParaRPr lang="en-US" sz="1400" dirty="0"/>
                    </a:p>
                  </a:txBody>
                  <a:tcPr/>
                </a:tc>
                <a:tc>
                  <a:txBody>
                    <a:bodyPr/>
                    <a:lstStyle/>
                    <a:p>
                      <a:pPr algn="ctr"/>
                      <a:r>
                        <a:rPr lang="en-US" sz="1400" dirty="0" smtClean="0"/>
                        <a:t>\u0000</a:t>
                      </a:r>
                      <a:endParaRPr lang="en-US" sz="1400" dirty="0"/>
                    </a:p>
                  </a:txBody>
                  <a:tcPr/>
                </a:tc>
                <a:tc>
                  <a:txBody>
                    <a:bodyPr/>
                    <a:lstStyle/>
                    <a:p>
                      <a:pPr algn="ctr"/>
                      <a:r>
                        <a:rPr lang="en-US" sz="1400" dirty="0" smtClean="0"/>
                        <a:t>2 byte</a:t>
                      </a:r>
                      <a:endParaRPr lang="en-US" sz="1400" dirty="0"/>
                    </a:p>
                  </a:txBody>
                  <a:tcPr/>
                </a:tc>
                <a:tc>
                  <a:txBody>
                    <a:bodyPr/>
                    <a:lstStyle/>
                    <a:p>
                      <a:pPr algn="ctr"/>
                      <a:r>
                        <a:rPr lang="en-US" sz="1400" dirty="0" smtClean="0"/>
                        <a:t>‘a’, ‘\u0041’, ‘\101’, ‘\\’, ‘\’’, ‘\n’</a:t>
                      </a:r>
                      <a:endParaRPr lang="en-US" sz="1400" dirty="0"/>
                    </a:p>
                  </a:txBody>
                  <a:tcPr/>
                </a:tc>
                <a:extLst>
                  <a:ext uri="{0D108BD9-81ED-4DB2-BD59-A6C34878D82A}">
                    <a16:rowId xmlns:a16="http://schemas.microsoft.com/office/drawing/2014/main" val="10003"/>
                  </a:ext>
                </a:extLst>
              </a:tr>
              <a:tr h="297733">
                <a:tc>
                  <a:txBody>
                    <a:bodyPr/>
                    <a:lstStyle/>
                    <a:p>
                      <a:pPr algn="ctr"/>
                      <a:r>
                        <a:rPr lang="en-US" sz="1400" dirty="0" smtClean="0"/>
                        <a:t>short</a:t>
                      </a:r>
                      <a:endParaRPr lang="en-US" sz="1400" dirty="0"/>
                    </a:p>
                  </a:txBody>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400" dirty="0" smtClean="0"/>
                        <a:t>2’s complement integer</a:t>
                      </a:r>
                    </a:p>
                  </a:txBody>
                  <a:tcPr/>
                </a:tc>
                <a:tc>
                  <a:txBody>
                    <a:bodyPr/>
                    <a:lstStyle/>
                    <a:p>
                      <a:pPr algn="ctr"/>
                      <a:r>
                        <a:rPr lang="en-US" sz="1400" dirty="0" smtClean="0"/>
                        <a:t>0</a:t>
                      </a:r>
                      <a:endParaRPr lang="en-US" sz="1400" dirty="0"/>
                    </a:p>
                  </a:txBody>
                  <a:tcPr/>
                </a:tc>
                <a:tc>
                  <a:txBody>
                    <a:bodyPr/>
                    <a:lstStyle/>
                    <a:p>
                      <a:pPr algn="ctr"/>
                      <a:r>
                        <a:rPr lang="en-US" sz="1400" dirty="0" smtClean="0"/>
                        <a:t>2 byte</a:t>
                      </a:r>
                      <a:endParaRPr lang="en-US" sz="1400" dirty="0"/>
                    </a:p>
                  </a:txBody>
                  <a:tcPr/>
                </a:tc>
                <a:tc>
                  <a:txBody>
                    <a:bodyPr/>
                    <a:lstStyle/>
                    <a:p>
                      <a:pPr algn="ctr"/>
                      <a:r>
                        <a:rPr lang="en-US" sz="1400" dirty="0" smtClean="0"/>
                        <a:t>32, 4346, 32214</a:t>
                      </a:r>
                      <a:endParaRPr lang="en-US" sz="1400" dirty="0"/>
                    </a:p>
                  </a:txBody>
                  <a:tcPr/>
                </a:tc>
                <a:extLst>
                  <a:ext uri="{0D108BD9-81ED-4DB2-BD59-A6C34878D82A}">
                    <a16:rowId xmlns:a16="http://schemas.microsoft.com/office/drawing/2014/main" val="10004"/>
                  </a:ext>
                </a:extLst>
              </a:tr>
              <a:tr h="297733">
                <a:tc>
                  <a:txBody>
                    <a:bodyPr/>
                    <a:lstStyle/>
                    <a:p>
                      <a:pPr algn="ctr"/>
                      <a:r>
                        <a:rPr lang="en-US" sz="1400" dirty="0" err="1" smtClean="0"/>
                        <a:t>int</a:t>
                      </a:r>
                      <a:endParaRPr lang="en-US" sz="1400" dirty="0"/>
                    </a:p>
                  </a:txBody>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400" dirty="0" smtClean="0"/>
                        <a:t>2’s complement integer</a:t>
                      </a:r>
                    </a:p>
                  </a:txBody>
                  <a:tcPr/>
                </a:tc>
                <a:tc>
                  <a:txBody>
                    <a:bodyPr/>
                    <a:lstStyle/>
                    <a:p>
                      <a:pPr algn="ctr"/>
                      <a:r>
                        <a:rPr lang="en-US" sz="1400" dirty="0" smtClean="0"/>
                        <a:t>0</a:t>
                      </a:r>
                      <a:endParaRPr lang="en-US" sz="1400" dirty="0"/>
                    </a:p>
                  </a:txBody>
                  <a:tcPr/>
                </a:tc>
                <a:tc>
                  <a:txBody>
                    <a:bodyPr/>
                    <a:lstStyle/>
                    <a:p>
                      <a:pPr algn="ctr"/>
                      <a:r>
                        <a:rPr lang="en-US" sz="1400" dirty="0" smtClean="0"/>
                        <a:t>4 byte</a:t>
                      </a:r>
                      <a:endParaRPr lang="en-US" sz="1400" dirty="0"/>
                    </a:p>
                  </a:txBody>
                  <a:tcPr/>
                </a:tc>
                <a:tc>
                  <a:txBody>
                    <a:bodyPr/>
                    <a:lstStyle/>
                    <a:p>
                      <a:pPr algn="ctr"/>
                      <a:r>
                        <a:rPr lang="en-US" sz="1400" dirty="0" smtClean="0"/>
                        <a:t>64623,</a:t>
                      </a:r>
                      <a:r>
                        <a:rPr lang="en-US" sz="1400" baseline="0" dirty="0" smtClean="0"/>
                        <a:t> 26263, -4412</a:t>
                      </a:r>
                      <a:endParaRPr lang="en-US" sz="1400" dirty="0"/>
                    </a:p>
                  </a:txBody>
                  <a:tcPr/>
                </a:tc>
                <a:extLst>
                  <a:ext uri="{0D108BD9-81ED-4DB2-BD59-A6C34878D82A}">
                    <a16:rowId xmlns:a16="http://schemas.microsoft.com/office/drawing/2014/main" val="10005"/>
                  </a:ext>
                </a:extLst>
              </a:tr>
              <a:tr h="297733">
                <a:tc>
                  <a:txBody>
                    <a:bodyPr/>
                    <a:lstStyle/>
                    <a:p>
                      <a:pPr algn="ctr"/>
                      <a:r>
                        <a:rPr lang="en-US" sz="1400" dirty="0" smtClean="0"/>
                        <a:t>long</a:t>
                      </a:r>
                      <a:endParaRPr lang="en-US" sz="1400" dirty="0"/>
                    </a:p>
                  </a:txBody>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400" dirty="0" smtClean="0"/>
                        <a:t>2’s complement integer</a:t>
                      </a:r>
                    </a:p>
                  </a:txBody>
                  <a:tcPr/>
                </a:tc>
                <a:tc>
                  <a:txBody>
                    <a:bodyPr/>
                    <a:lstStyle/>
                    <a:p>
                      <a:pPr algn="ctr"/>
                      <a:r>
                        <a:rPr lang="en-US" sz="1400" dirty="0" smtClean="0"/>
                        <a:t>0</a:t>
                      </a:r>
                      <a:endParaRPr lang="en-US" sz="1400" dirty="0"/>
                    </a:p>
                  </a:txBody>
                  <a:tcPr/>
                </a:tc>
                <a:tc>
                  <a:txBody>
                    <a:bodyPr/>
                    <a:lstStyle/>
                    <a:p>
                      <a:pPr algn="ctr"/>
                      <a:r>
                        <a:rPr lang="en-US" sz="1400" dirty="0" smtClean="0"/>
                        <a:t>8 byte</a:t>
                      </a:r>
                      <a:endParaRPr lang="en-US" sz="1400" dirty="0"/>
                    </a:p>
                  </a:txBody>
                  <a:tcPr/>
                </a:tc>
                <a:tc>
                  <a:txBody>
                    <a:bodyPr/>
                    <a:lstStyle/>
                    <a:p>
                      <a:pPr algn="ctr"/>
                      <a:r>
                        <a:rPr lang="en-US" sz="1400" dirty="0" smtClean="0"/>
                        <a:t>-2L, -1l, 4945885l</a:t>
                      </a:r>
                      <a:endParaRPr lang="en-US" sz="1400" dirty="0"/>
                    </a:p>
                  </a:txBody>
                  <a:tcPr/>
                </a:tc>
                <a:extLst>
                  <a:ext uri="{0D108BD9-81ED-4DB2-BD59-A6C34878D82A}">
                    <a16:rowId xmlns:a16="http://schemas.microsoft.com/office/drawing/2014/main" val="10006"/>
                  </a:ext>
                </a:extLst>
              </a:tr>
              <a:tr h="297733">
                <a:tc>
                  <a:txBody>
                    <a:bodyPr/>
                    <a:lstStyle/>
                    <a:p>
                      <a:pPr algn="ctr"/>
                      <a:r>
                        <a:rPr lang="en-US" sz="1400" dirty="0" smtClean="0"/>
                        <a:t>float</a:t>
                      </a:r>
                      <a:endParaRPr lang="en-US" sz="1400" dirty="0"/>
                    </a:p>
                  </a:txBody>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400" dirty="0" smtClean="0"/>
                        <a:t>IEEE 754 floating point</a:t>
                      </a:r>
                    </a:p>
                  </a:txBody>
                  <a:tcPr/>
                </a:tc>
                <a:tc>
                  <a:txBody>
                    <a:bodyPr/>
                    <a:lstStyle/>
                    <a:p>
                      <a:pPr algn="ctr"/>
                      <a:r>
                        <a:rPr lang="en-US" sz="1400" dirty="0" smtClean="0"/>
                        <a:t>0.0f</a:t>
                      </a:r>
                      <a:endParaRPr lang="en-US" sz="1400" dirty="0"/>
                    </a:p>
                  </a:txBody>
                  <a:tcPr/>
                </a:tc>
                <a:tc>
                  <a:txBody>
                    <a:bodyPr/>
                    <a:lstStyle/>
                    <a:p>
                      <a:pPr algn="ctr"/>
                      <a:r>
                        <a:rPr lang="en-US" sz="1400" dirty="0" smtClean="0"/>
                        <a:t>4 byte</a:t>
                      </a:r>
                      <a:endParaRPr lang="en-US" sz="1400" dirty="0"/>
                    </a:p>
                  </a:txBody>
                  <a:tcPr/>
                </a:tc>
                <a:tc>
                  <a:txBody>
                    <a:bodyPr/>
                    <a:lstStyle/>
                    <a:p>
                      <a:pPr algn="ctr"/>
                      <a:r>
                        <a:rPr lang="en-US" sz="1400" dirty="0" smtClean="0"/>
                        <a:t>1.23e100f,</a:t>
                      </a:r>
                      <a:r>
                        <a:rPr lang="en-US" sz="1400" baseline="0" dirty="0" smtClean="0"/>
                        <a:t> 32.42f, -11.2332f</a:t>
                      </a:r>
                      <a:endParaRPr lang="en-US" sz="1400" dirty="0"/>
                    </a:p>
                  </a:txBody>
                  <a:tcPr/>
                </a:tc>
                <a:extLst>
                  <a:ext uri="{0D108BD9-81ED-4DB2-BD59-A6C34878D82A}">
                    <a16:rowId xmlns:a16="http://schemas.microsoft.com/office/drawing/2014/main" val="10007"/>
                  </a:ext>
                </a:extLst>
              </a:tr>
              <a:tr h="297733">
                <a:tc>
                  <a:txBody>
                    <a:bodyPr/>
                    <a:lstStyle/>
                    <a:p>
                      <a:pPr algn="ctr"/>
                      <a:r>
                        <a:rPr lang="en-US" sz="1400" dirty="0" smtClean="0"/>
                        <a:t>double</a:t>
                      </a:r>
                      <a:endParaRPr lang="en-US" sz="1400" dirty="0"/>
                    </a:p>
                  </a:txBody>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400" dirty="0" smtClean="0"/>
                        <a:t>IEEE 754 floating point</a:t>
                      </a:r>
                    </a:p>
                  </a:txBody>
                  <a:tcPr/>
                </a:tc>
                <a:tc>
                  <a:txBody>
                    <a:bodyPr/>
                    <a:lstStyle/>
                    <a:p>
                      <a:pPr algn="ctr"/>
                      <a:r>
                        <a:rPr lang="en-US" sz="1400" dirty="0" smtClean="0"/>
                        <a:t>0.0</a:t>
                      </a:r>
                      <a:endParaRPr lang="en-US" sz="1400" dirty="0"/>
                    </a:p>
                  </a:txBody>
                  <a:tcPr/>
                </a:tc>
                <a:tc>
                  <a:txBody>
                    <a:bodyPr/>
                    <a:lstStyle/>
                    <a:p>
                      <a:pPr algn="ctr"/>
                      <a:r>
                        <a:rPr lang="en-US" sz="1400" dirty="0" smtClean="0"/>
                        <a:t>8 byte</a:t>
                      </a:r>
                      <a:endParaRPr lang="en-US" sz="1400" dirty="0"/>
                    </a:p>
                  </a:txBody>
                  <a:tcPr/>
                </a:tc>
                <a:tc>
                  <a:txBody>
                    <a:bodyPr/>
                    <a:lstStyle/>
                    <a:p>
                      <a:pPr algn="ctr"/>
                      <a:r>
                        <a:rPr lang="en-US" sz="1400" dirty="0" smtClean="0"/>
                        <a:t>1.23456e300, 1e1,</a:t>
                      </a:r>
                      <a:r>
                        <a:rPr lang="en-US" sz="1400" baseline="0" dirty="0" smtClean="0"/>
                        <a:t> 233.65</a:t>
                      </a:r>
                      <a:endParaRPr lang="en-US" sz="1400" dirty="0"/>
                    </a:p>
                  </a:txBody>
                  <a:tcPr/>
                </a:tc>
                <a:extLst>
                  <a:ext uri="{0D108BD9-81ED-4DB2-BD59-A6C34878D82A}">
                    <a16:rowId xmlns:a16="http://schemas.microsoft.com/office/drawing/2014/main" val="10008"/>
                  </a:ext>
                </a:extLst>
              </a:tr>
            </a:tbl>
          </a:graphicData>
        </a:graphic>
      </p:graphicFrame>
      <p:sp>
        <p:nvSpPr>
          <p:cNvPr id="8" name="TextBox 7"/>
          <p:cNvSpPr txBox="1"/>
          <p:nvPr/>
        </p:nvSpPr>
        <p:spPr>
          <a:xfrm>
            <a:off x="114300" y="5088088"/>
            <a:ext cx="8915400" cy="954107"/>
          </a:xfrm>
          <a:prstGeom prst="rect">
            <a:avLst/>
          </a:prstGeom>
          <a:noFill/>
        </p:spPr>
        <p:txBody>
          <a:bodyPr wrap="square" rtlCol="0">
            <a:spAutoFit/>
          </a:bodyPr>
          <a:lstStyle/>
          <a:p>
            <a:pPr algn="just"/>
            <a:r>
              <a:rPr lang="en-US" sz="1400" dirty="0">
                <a:latin typeface="+mn-lt"/>
              </a:rPr>
              <a:t>Non-primitive data types are created by the programmer using primitive data types</a:t>
            </a:r>
            <a:r>
              <a:rPr lang="en-US" sz="1400" dirty="0" smtClean="0">
                <a:latin typeface="+mn-lt"/>
              </a:rPr>
              <a:t>.</a:t>
            </a:r>
          </a:p>
          <a:p>
            <a:pPr algn="just"/>
            <a:endParaRPr lang="en-US" sz="1400" dirty="0">
              <a:latin typeface="+mn-lt"/>
            </a:endParaRPr>
          </a:p>
          <a:p>
            <a:pPr algn="just"/>
            <a:r>
              <a:rPr lang="en-US" sz="1400" dirty="0" smtClean="0">
                <a:latin typeface="+mn-lt"/>
              </a:rPr>
              <a:t>Types are:</a:t>
            </a:r>
          </a:p>
          <a:p>
            <a:pPr algn="just"/>
            <a:endParaRPr lang="en-US" sz="1400" dirty="0" smtClean="0">
              <a:latin typeface="+mn-lt"/>
            </a:endParaRPr>
          </a:p>
        </p:txBody>
      </p:sp>
      <p:sp>
        <p:nvSpPr>
          <p:cNvPr id="9" name="TextBox 8"/>
          <p:cNvSpPr txBox="1"/>
          <p:nvPr/>
        </p:nvSpPr>
        <p:spPr>
          <a:xfrm>
            <a:off x="1008530" y="5518975"/>
            <a:ext cx="1120588"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smtClean="0">
                <a:latin typeface="+mn-lt"/>
              </a:rPr>
              <a:t>Arrays</a:t>
            </a:r>
          </a:p>
          <a:p>
            <a:pPr marL="285750" indent="-285750" algn="just">
              <a:buFont typeface="Arial" panose="020B0604020202020204" pitchFamily="34" charset="0"/>
              <a:buChar char="•"/>
            </a:pPr>
            <a:r>
              <a:rPr lang="en-US" sz="1400" dirty="0" smtClean="0">
                <a:latin typeface="+mn-lt"/>
              </a:rPr>
              <a:t>Classes</a:t>
            </a:r>
          </a:p>
        </p:txBody>
      </p:sp>
      <p:sp>
        <p:nvSpPr>
          <p:cNvPr id="10" name="TextBox 9"/>
          <p:cNvSpPr txBox="1"/>
          <p:nvPr/>
        </p:nvSpPr>
        <p:spPr>
          <a:xfrm>
            <a:off x="2409393" y="5518975"/>
            <a:ext cx="1548652"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smtClean="0">
                <a:latin typeface="+mn-lt"/>
              </a:rPr>
              <a:t>Collections</a:t>
            </a:r>
          </a:p>
          <a:p>
            <a:pPr marL="285750" indent="-285750" algn="just">
              <a:buFont typeface="Arial" panose="020B0604020202020204" pitchFamily="34" charset="0"/>
              <a:buChar char="•"/>
            </a:pPr>
            <a:r>
              <a:rPr lang="en-US" sz="1400" dirty="0" smtClean="0">
                <a:latin typeface="+mn-lt"/>
              </a:rPr>
              <a:t>Maps</a:t>
            </a:r>
          </a:p>
        </p:txBody>
      </p:sp>
    </p:spTree>
    <p:extLst>
      <p:ext uri="{BB962C8B-B14F-4D97-AF65-F5344CB8AC3E}">
        <p14:creationId xmlns:p14="http://schemas.microsoft.com/office/powerpoint/2010/main" val="34600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955049"/>
            <a:ext cx="8946776" cy="4278094"/>
          </a:xfrm>
          <a:prstGeom prst="rect">
            <a:avLst/>
          </a:prstGeom>
          <a:noFill/>
        </p:spPr>
        <p:txBody>
          <a:bodyPr wrap="square" rtlCol="0">
            <a:spAutoFit/>
          </a:bodyPr>
          <a:lstStyle/>
          <a:p>
            <a:pPr algn="just"/>
            <a:r>
              <a:rPr lang="en-US" b="1" dirty="0" smtClean="0">
                <a:latin typeface="+mn-lt"/>
              </a:rPr>
              <a:t>Array</a:t>
            </a:r>
            <a:r>
              <a:rPr lang="en-US" dirty="0">
                <a:latin typeface="+mn-lt"/>
              </a:rPr>
              <a:t> is a collection of similar type of data. It is fixed in size means that you can't increase the size of array at run time. It is a collection of homogeneous data elements. It stores the value on the basis of the index value</a:t>
            </a:r>
            <a:r>
              <a:rPr lang="en-US" dirty="0" smtClean="0">
                <a:latin typeface="+mn-lt"/>
              </a:rPr>
              <a:t>.</a:t>
            </a:r>
          </a:p>
          <a:p>
            <a:pPr algn="just"/>
            <a:endParaRPr lang="en-US" dirty="0">
              <a:latin typeface="+mn-lt"/>
            </a:endParaRPr>
          </a:p>
          <a:p>
            <a:pPr algn="just"/>
            <a:r>
              <a:rPr lang="en-US" b="1" u="sng" dirty="0" smtClean="0">
                <a:latin typeface="+mn-lt"/>
              </a:rPr>
              <a:t>Advantages </a:t>
            </a:r>
            <a:r>
              <a:rPr lang="en-US" b="1" u="sng" dirty="0">
                <a:latin typeface="+mn-lt"/>
              </a:rPr>
              <a:t>of Array</a:t>
            </a:r>
            <a:r>
              <a:rPr lang="en-US" dirty="0">
                <a:latin typeface="+mn-lt"/>
              </a:rPr>
              <a:t>:-</a:t>
            </a:r>
          </a:p>
          <a:p>
            <a:pPr algn="just"/>
            <a:endParaRPr lang="en-US" dirty="0">
              <a:latin typeface="+mn-lt"/>
            </a:endParaRPr>
          </a:p>
          <a:p>
            <a:pPr marL="742950" lvl="1" indent="-285750" algn="just">
              <a:buFont typeface="Arial" pitchFamily="34" charset="0"/>
              <a:buChar char="•"/>
            </a:pPr>
            <a:r>
              <a:rPr lang="en-US" b="1" dirty="0">
                <a:latin typeface="+mn-lt"/>
              </a:rPr>
              <a:t>One variable can store multiple value: </a:t>
            </a:r>
            <a:r>
              <a:rPr lang="en-US" dirty="0">
                <a:latin typeface="+mn-lt"/>
              </a:rPr>
              <a:t>The main advantage of the array is we can represent multiple value under the same name.</a:t>
            </a:r>
          </a:p>
          <a:p>
            <a:pPr marL="742950" lvl="1" indent="-285750" algn="just">
              <a:buFont typeface="Arial" pitchFamily="34" charset="0"/>
              <a:buChar char="•"/>
            </a:pPr>
            <a:r>
              <a:rPr lang="en-US" b="1" dirty="0">
                <a:latin typeface="+mn-lt"/>
              </a:rPr>
              <a:t>Code Optimization: </a:t>
            </a:r>
            <a:r>
              <a:rPr lang="en-US" dirty="0">
                <a:latin typeface="+mn-lt"/>
              </a:rPr>
              <a:t>No, need to declare a lot of variable of same type data, We can retrieve and sort data easily.</a:t>
            </a:r>
          </a:p>
          <a:p>
            <a:pPr marL="742950" lvl="1" indent="-285750" algn="just">
              <a:buFont typeface="Arial" pitchFamily="34" charset="0"/>
              <a:buChar char="•"/>
            </a:pPr>
            <a:r>
              <a:rPr lang="en-US" b="1" dirty="0">
                <a:latin typeface="+mn-lt"/>
              </a:rPr>
              <a:t>Random access: </a:t>
            </a:r>
            <a:r>
              <a:rPr lang="en-US" dirty="0">
                <a:latin typeface="+mn-lt"/>
              </a:rPr>
              <a:t>We can retrieve any data from array with the help of the index value.</a:t>
            </a:r>
          </a:p>
          <a:p>
            <a:pPr algn="just"/>
            <a:endParaRPr lang="en-US" dirty="0" smtClean="0">
              <a:latin typeface="+mn-lt"/>
            </a:endParaRPr>
          </a:p>
          <a:p>
            <a:pPr algn="just"/>
            <a:r>
              <a:rPr lang="en-US" b="1" u="sng" dirty="0" smtClean="0">
                <a:latin typeface="+mn-lt"/>
              </a:rPr>
              <a:t>Disadvantages of Array</a:t>
            </a:r>
            <a:r>
              <a:rPr lang="en-US" dirty="0" smtClean="0">
                <a:latin typeface="+mn-lt"/>
              </a:rPr>
              <a:t>:-</a:t>
            </a:r>
            <a:endParaRPr lang="en-US" dirty="0">
              <a:latin typeface="+mn-lt"/>
            </a:endParaRPr>
          </a:p>
          <a:p>
            <a:pPr algn="just"/>
            <a:endParaRPr lang="en-US" dirty="0" smtClean="0">
              <a:latin typeface="+mn-lt"/>
            </a:endParaRPr>
          </a:p>
          <a:p>
            <a:pPr algn="just"/>
            <a:r>
              <a:rPr lang="en-US" dirty="0" smtClean="0">
                <a:latin typeface="+mn-lt"/>
              </a:rPr>
              <a:t>The </a:t>
            </a:r>
            <a:r>
              <a:rPr lang="en-US" dirty="0">
                <a:latin typeface="+mn-lt"/>
              </a:rPr>
              <a:t>main limitation of the array is </a:t>
            </a:r>
            <a:r>
              <a:rPr lang="en-US" b="1" dirty="0">
                <a:latin typeface="+mn-lt"/>
              </a:rPr>
              <a:t>Size Limit</a:t>
            </a:r>
            <a:r>
              <a:rPr lang="en-US" dirty="0">
                <a:latin typeface="+mn-lt"/>
              </a:rPr>
              <a:t> when once we declare array there is no chance to increase and decrease the size of an array according to our requirement, Hence memory point of view array concept is not recommended to use. To overcome this limitation in Java introduce the collection concept</a:t>
            </a:r>
            <a:r>
              <a:rPr lang="en-US" dirty="0" smtClean="0">
                <a:latin typeface="+mn-lt"/>
              </a:rPr>
              <a:t>.</a:t>
            </a:r>
            <a:endParaRPr lang="en-US" dirty="0">
              <a:latin typeface="+mn-lt"/>
            </a:endParaRPr>
          </a:p>
        </p:txBody>
      </p:sp>
      <p:sp>
        <p:nvSpPr>
          <p:cNvPr id="4" name="Title 3"/>
          <p:cNvSpPr>
            <a:spLocks noGrp="1"/>
          </p:cNvSpPr>
          <p:nvPr>
            <p:ph type="title"/>
          </p:nvPr>
        </p:nvSpPr>
        <p:spPr>
          <a:xfrm>
            <a:off x="114300" y="189410"/>
            <a:ext cx="8915400" cy="612648"/>
          </a:xfrm>
        </p:spPr>
        <p:txBody>
          <a:bodyPr/>
          <a:lstStyle/>
          <a:p>
            <a:r>
              <a:rPr lang="en-US" dirty="0" smtClean="0"/>
              <a:t>Array</a:t>
            </a:r>
            <a:endParaRPr lang="en-US" dirty="0"/>
          </a:p>
        </p:txBody>
      </p:sp>
    </p:spTree>
    <p:extLst>
      <p:ext uri="{BB962C8B-B14F-4D97-AF65-F5344CB8AC3E}">
        <p14:creationId xmlns:p14="http://schemas.microsoft.com/office/powerpoint/2010/main" val="2876683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WebDriver Interface</a:t>
            </a:r>
            <a:endParaRPr lang="en-US" dirty="0"/>
          </a:p>
        </p:txBody>
      </p:sp>
      <p:sp>
        <p:nvSpPr>
          <p:cNvPr id="3" name="TextBox 2"/>
          <p:cNvSpPr txBox="1"/>
          <p:nvPr/>
        </p:nvSpPr>
        <p:spPr>
          <a:xfrm>
            <a:off x="228600" y="3810006"/>
            <a:ext cx="8915400" cy="1600438"/>
          </a:xfrm>
          <a:prstGeom prst="rect">
            <a:avLst/>
          </a:prstGeom>
          <a:noFill/>
        </p:spPr>
        <p:txBody>
          <a:bodyPr wrap="square" rtlCol="0">
            <a:spAutoFit/>
          </a:bodyPr>
          <a:lstStyle/>
          <a:p>
            <a:pPr algn="just"/>
            <a:r>
              <a:rPr lang="en-US" sz="1400" dirty="0" smtClean="0">
                <a:latin typeface="+mn-lt"/>
              </a:rPr>
              <a:t>WebDriver is an Interface, that is implemented by </a:t>
            </a:r>
            <a:r>
              <a:rPr lang="en-US" sz="1400" dirty="0" err="1" smtClean="0">
                <a:latin typeface="+mn-lt"/>
              </a:rPr>
              <a:t>RemoteDriver</a:t>
            </a:r>
            <a:r>
              <a:rPr lang="en-US" sz="1400" dirty="0" smtClean="0">
                <a:latin typeface="+mn-lt"/>
              </a:rPr>
              <a:t> and then extended by browser specific implementation classes.</a:t>
            </a:r>
          </a:p>
          <a:p>
            <a:pPr algn="just"/>
            <a:endParaRPr lang="en-US" sz="1400" dirty="0" smtClean="0">
              <a:latin typeface="+mn-lt"/>
            </a:endParaRPr>
          </a:p>
          <a:p>
            <a:pPr algn="just"/>
            <a:r>
              <a:rPr lang="en-US" sz="1400" b="1" i="1" dirty="0" smtClean="0">
                <a:latin typeface="+mn-lt"/>
              </a:rPr>
              <a:t>WebDriver driver = new </a:t>
            </a:r>
            <a:r>
              <a:rPr lang="en-US" sz="1400" b="1" i="1" dirty="0" err="1" smtClean="0">
                <a:latin typeface="+mn-lt"/>
              </a:rPr>
              <a:t>FirefoxDriver</a:t>
            </a:r>
            <a:r>
              <a:rPr lang="en-US" sz="1400" b="1" i="1" dirty="0" smtClean="0">
                <a:latin typeface="+mn-lt"/>
              </a:rPr>
              <a:t>();</a:t>
            </a:r>
          </a:p>
          <a:p>
            <a:pPr algn="just"/>
            <a:endParaRPr lang="en-US" sz="1400" dirty="0" smtClean="0">
              <a:latin typeface="+mn-lt"/>
            </a:endParaRPr>
          </a:p>
          <a:p>
            <a:pPr algn="just"/>
            <a:r>
              <a:rPr lang="en-US" sz="1400" dirty="0" smtClean="0">
                <a:latin typeface="+mn-lt"/>
              </a:rPr>
              <a:t>Defining a reference of WebDriver and instantiate it with desired browser specific class. By this way, we can generalize actions in script irrespective of browser type.</a:t>
            </a:r>
          </a:p>
        </p:txBody>
      </p:sp>
      <p:sp>
        <p:nvSpPr>
          <p:cNvPr id="12" name="Notched Right Arrow 11"/>
          <p:cNvSpPr/>
          <p:nvPr/>
        </p:nvSpPr>
        <p:spPr>
          <a:xfrm rot="16200000">
            <a:off x="3959571" y="1490825"/>
            <a:ext cx="407244" cy="262692"/>
          </a:xfrm>
          <a:prstGeom prst="notchedRightArrow">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bg1"/>
              </a:solidFill>
            </a:endParaRPr>
          </a:p>
        </p:txBody>
      </p:sp>
      <p:cxnSp>
        <p:nvCxnSpPr>
          <p:cNvPr id="17" name="Straight Connector 16"/>
          <p:cNvCxnSpPr/>
          <p:nvPr/>
        </p:nvCxnSpPr>
        <p:spPr>
          <a:xfrm>
            <a:off x="4171950" y="2409381"/>
            <a:ext cx="0" cy="20811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16582" y="2630303"/>
            <a:ext cx="508824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699215" y="2643365"/>
            <a:ext cx="0" cy="1870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158628" y="2643364"/>
            <a:ext cx="0" cy="1870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800782" y="2631559"/>
            <a:ext cx="0" cy="1870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243769" y="841247"/>
            <a:ext cx="2007500" cy="51729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smtClean="0">
                <a:solidFill>
                  <a:schemeClr val="bg1"/>
                </a:solidFill>
              </a:rPr>
              <a:t>WebDriver</a:t>
            </a:r>
          </a:p>
          <a:p>
            <a:pPr algn="ctr"/>
            <a:r>
              <a:rPr lang="en-US" b="1" dirty="0" smtClean="0">
                <a:solidFill>
                  <a:schemeClr val="bg1"/>
                </a:solidFill>
              </a:rPr>
              <a:t>(Interface)</a:t>
            </a:r>
          </a:p>
        </p:txBody>
      </p:sp>
      <p:sp>
        <p:nvSpPr>
          <p:cNvPr id="20" name="Rounded Rectangle 19"/>
          <p:cNvSpPr/>
          <p:nvPr/>
        </p:nvSpPr>
        <p:spPr>
          <a:xfrm>
            <a:off x="3252476" y="1894986"/>
            <a:ext cx="2007500" cy="51729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smtClean="0">
                <a:solidFill>
                  <a:schemeClr val="bg1"/>
                </a:solidFill>
              </a:rPr>
              <a:t>RemoteDriver</a:t>
            </a:r>
            <a:endParaRPr lang="en-US" b="1" dirty="0" smtClean="0">
              <a:solidFill>
                <a:schemeClr val="bg1"/>
              </a:solidFill>
            </a:endParaRPr>
          </a:p>
        </p:txBody>
      </p:sp>
      <p:sp>
        <p:nvSpPr>
          <p:cNvPr id="26" name="Rounded Rectangle 25"/>
          <p:cNvSpPr/>
          <p:nvPr/>
        </p:nvSpPr>
        <p:spPr>
          <a:xfrm>
            <a:off x="3348269" y="2857283"/>
            <a:ext cx="2007500" cy="51729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smtClean="0">
                <a:solidFill>
                  <a:schemeClr val="bg1"/>
                </a:solidFill>
              </a:rPr>
              <a:t>ChromeDriver</a:t>
            </a:r>
            <a:endParaRPr lang="en-US" b="1" dirty="0" smtClean="0">
              <a:solidFill>
                <a:schemeClr val="bg1"/>
              </a:solidFill>
            </a:endParaRPr>
          </a:p>
        </p:txBody>
      </p:sp>
      <p:sp>
        <p:nvSpPr>
          <p:cNvPr id="27" name="Rounded Rectangle 26"/>
          <p:cNvSpPr/>
          <p:nvPr/>
        </p:nvSpPr>
        <p:spPr>
          <a:xfrm>
            <a:off x="5856341" y="2865990"/>
            <a:ext cx="2007500" cy="51729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smtClean="0">
                <a:solidFill>
                  <a:schemeClr val="bg1"/>
                </a:solidFill>
              </a:rPr>
              <a:t>SafariDriver</a:t>
            </a:r>
            <a:endParaRPr lang="en-US" b="1" dirty="0" smtClean="0">
              <a:solidFill>
                <a:schemeClr val="bg1"/>
              </a:solidFill>
            </a:endParaRPr>
          </a:p>
        </p:txBody>
      </p:sp>
      <p:sp>
        <p:nvSpPr>
          <p:cNvPr id="28" name="Rounded Rectangle 27"/>
          <p:cNvSpPr/>
          <p:nvPr/>
        </p:nvSpPr>
        <p:spPr>
          <a:xfrm>
            <a:off x="840196" y="2852927"/>
            <a:ext cx="2007500" cy="51729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err="1" smtClean="0">
                <a:solidFill>
                  <a:schemeClr val="bg1"/>
                </a:solidFill>
              </a:rPr>
              <a:t>FirefoxDriver</a:t>
            </a:r>
            <a:endParaRPr lang="en-US" b="1" dirty="0" smtClean="0">
              <a:solidFill>
                <a:schemeClr val="bg1"/>
              </a:solidFill>
            </a:endParaRPr>
          </a:p>
        </p:txBody>
      </p:sp>
    </p:spTree>
    <p:extLst>
      <p:ext uri="{BB962C8B-B14F-4D97-AF65-F5344CB8AC3E}">
        <p14:creationId xmlns:p14="http://schemas.microsoft.com/office/powerpoint/2010/main" val="2616626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Locator Strategies</a:t>
            </a:r>
            <a:endParaRPr lang="en-US" dirty="0"/>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921963"/>
            <a:ext cx="8915400" cy="5088871"/>
          </a:xfrm>
          <a:prstGeom prst="rect">
            <a:avLst/>
          </a:prstGeom>
        </p:spPr>
      </p:pic>
    </p:spTree>
    <p:extLst>
      <p:ext uri="{BB962C8B-B14F-4D97-AF65-F5344CB8AC3E}">
        <p14:creationId xmlns:p14="http://schemas.microsoft.com/office/powerpoint/2010/main" val="274004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Locators</a:t>
            </a:r>
            <a:endParaRPr lang="en-US" dirty="0"/>
          </a:p>
        </p:txBody>
      </p:sp>
      <p:sp>
        <p:nvSpPr>
          <p:cNvPr id="3" name="TextBox 2"/>
          <p:cNvSpPr txBox="1"/>
          <p:nvPr/>
        </p:nvSpPr>
        <p:spPr>
          <a:xfrm>
            <a:off x="114300" y="1035424"/>
            <a:ext cx="8915400" cy="501675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Understanding </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XPath</a:t>
            </a:r>
          </a:p>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IN" altLang="en-US" sz="1600" b="1" i="0" u="none" strike="noStrike" kern="1200" cap="none" spc="0" normalizeH="0" baseline="0" noProof="0" dirty="0" smtClean="0">
                <a:ln>
                  <a:noFill/>
                </a:ln>
                <a:solidFill>
                  <a:srgbClr val="262726"/>
                </a:solidFill>
                <a:effectLst/>
                <a:uLnTx/>
                <a:uFillTx/>
                <a:latin typeface="Calibri"/>
                <a:ea typeface="ＭＳ Ｐゴシック"/>
                <a:cs typeface="+mn-cs"/>
              </a:rPr>
              <a:t>	</a:t>
            </a:r>
            <a:r>
              <a:rPr kumimoji="0" lang="en-IN" altLang="en-US" sz="1600" b="1" i="0" u="none" strike="noStrike" kern="1200" cap="none" spc="0" normalizeH="0" baseline="0" noProof="0" dirty="0" err="1" smtClean="0">
                <a:ln>
                  <a:noFill/>
                </a:ln>
                <a:solidFill>
                  <a:srgbClr val="262726"/>
                </a:solidFill>
                <a:effectLst/>
                <a:uLnTx/>
                <a:uFillTx/>
                <a:latin typeface="Calibri"/>
                <a:ea typeface="ＭＳ Ｐゴシック"/>
                <a:cs typeface="+mn-cs"/>
              </a:rPr>
              <a:t>Xpath</a:t>
            </a:r>
            <a:r>
              <a:rPr kumimoji="0" lang="en-IN" altLang="en-US" sz="1600" b="1" i="0" u="none" strike="noStrike" kern="1200" cap="none" spc="0" normalizeH="0" baseline="0" noProof="0" dirty="0" smtClean="0">
                <a:ln>
                  <a:noFill/>
                </a:ln>
                <a:solidFill>
                  <a:srgbClr val="262726"/>
                </a:solidFill>
                <a:effectLst/>
                <a:uLnTx/>
                <a:uFillTx/>
                <a:latin typeface="Calibri"/>
                <a:ea typeface="ＭＳ Ｐゴシック"/>
                <a:cs typeface="+mn-cs"/>
              </a:rPr>
              <a:t> = </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tagname</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[@attribute=“value</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a:t>
            </a:r>
            <a:endParaRPr kumimoji="0" lang="en-IN" altLang="en-US" sz="1600" b="1" i="0" u="none" strike="noStrike" kern="1200" cap="none" spc="0" normalizeH="0" baseline="0" noProof="0" dirty="0" smtClean="0">
              <a:ln>
                <a:noFill/>
              </a:ln>
              <a:solidFill>
                <a:srgbClr val="262726"/>
              </a:solidFill>
              <a:effectLst/>
              <a:uLnTx/>
              <a:uFillTx/>
              <a:latin typeface="Calibri"/>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IN" sz="1600" b="1"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Select current </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node</a:t>
            </a:r>
          </a:p>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err="1" smtClean="0">
                <a:ln>
                  <a:noFill/>
                </a:ln>
                <a:solidFill>
                  <a:srgbClr val="262726"/>
                </a:solidFill>
                <a:effectLst/>
                <a:uLnTx/>
                <a:uFillTx/>
                <a:latin typeface="Calibri"/>
                <a:ea typeface="ＭＳ Ｐゴシック"/>
                <a:cs typeface="+mn-cs"/>
              </a:rPr>
              <a:t>Tagname</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0" i="0" u="none" strike="noStrike" kern="1200" cap="none" spc="0" normalizeH="0" baseline="0" noProof="0" dirty="0" err="1">
                <a:ln>
                  <a:noFill/>
                </a:ln>
                <a:solidFill>
                  <a:srgbClr val="262726"/>
                </a:solidFill>
                <a:effectLst/>
                <a:uLnTx/>
                <a:uFillTx/>
                <a:latin typeface="Calibri"/>
                <a:ea typeface="ＭＳ Ｐゴシック"/>
                <a:cs typeface="+mn-cs"/>
              </a:rPr>
              <a:t>Tagname</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of the particular </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node</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Select </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attribute</a:t>
            </a:r>
          </a:p>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Attribute</a:t>
            </a: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Attribute name of the </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node		</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Value</a:t>
            </a: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Value of the attribute.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262726"/>
              </a:solidFill>
              <a:effectLst/>
              <a:uLnTx/>
              <a:uFillTx/>
              <a:latin typeface="Calibri"/>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1" i="0" u="none" strike="noStrike" kern="1200" cap="none" spc="0" normalizeH="0" baseline="0" noProof="0" dirty="0" err="1" smtClean="0">
                <a:ln>
                  <a:noFill/>
                </a:ln>
                <a:solidFill>
                  <a:srgbClr val="262726"/>
                </a:solidFill>
                <a:effectLst/>
                <a:uLnTx/>
                <a:uFillTx/>
                <a:latin typeface="Calibri"/>
                <a:ea typeface="ＭＳ Ｐゴシック"/>
                <a:cs typeface="+mn-cs"/>
              </a:rPr>
              <a:t>css</a:t>
            </a: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-path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a:t>
            </a:r>
            <a:r>
              <a:rPr kumimoji="0" 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css</a:t>
            </a:r>
            <a:r>
              <a:rPr kumimoji="0" lang="en-US" sz="1600" b="0" i="0" u="none" strike="noStrike" kern="1200" cap="none" spc="0" normalizeH="0" baseline="0" noProof="0" dirty="0" smtClean="0">
                <a:ln>
                  <a:noFill/>
                </a:ln>
                <a:solidFill>
                  <a:srgbClr val="262726"/>
                </a:solidFill>
                <a:effectLst/>
                <a:uLnTx/>
                <a:uFillTx/>
                <a:latin typeface="Calibri"/>
                <a:ea typeface="ＭＳ Ｐゴシック"/>
                <a:cs typeface="+mn-cs"/>
              </a:rPr>
              <a:t>=input[id=email</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a:t>
            </a:r>
            <a:endPar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262726"/>
                </a:solidFill>
                <a:effectLst/>
                <a:uLnTx/>
                <a:uFillTx/>
                <a:latin typeface="Calibri"/>
                <a:ea typeface="ＭＳ Ｐゴシック"/>
                <a:cs typeface="+mn-cs"/>
              </a:rPr>
              <a:t>DOM </a:t>
            </a:r>
            <a:r>
              <a:rPr kumimoji="0" lang="en-US" sz="1600" b="1" i="0" u="none" strike="noStrike" kern="1200" cap="none" spc="0" normalizeH="0" baseline="0" noProof="0" dirty="0">
                <a:ln>
                  <a:noFill/>
                </a:ln>
                <a:solidFill>
                  <a:srgbClr val="262726"/>
                </a:solidFill>
                <a:effectLst/>
                <a:uLnTx/>
                <a:uFillTx/>
                <a:latin typeface="Calibri"/>
                <a:ea typeface="ＭＳ Ｐゴシック"/>
                <a:cs typeface="+mn-cs"/>
              </a:rPr>
              <a:t>: Document Object Model:    </a:t>
            </a:r>
            <a:r>
              <a:rPr kumimoji="0" lang="en-US" sz="1600" b="0" i="0" u="none" strike="noStrike" kern="1200" cap="none" spc="0" normalizeH="0" baseline="0" noProof="0" dirty="0" err="1">
                <a:ln>
                  <a:noFill/>
                </a:ln>
                <a:solidFill>
                  <a:srgbClr val="262726"/>
                </a:solidFill>
                <a:effectLst/>
                <a:uLnTx/>
                <a:uFillTx/>
                <a:latin typeface="Calibri"/>
                <a:ea typeface="ＭＳ Ｐゴシック"/>
                <a:cs typeface="+mn-cs"/>
              </a:rPr>
              <a:t>document.getEBTN</a:t>
            </a:r>
            <a:r>
              <a:rPr kumimoji="0" lang="en-US" sz="1600" b="0" i="0" u="none" strike="noStrike" kern="1200" cap="none" spc="0" normalizeH="0" baseline="0" noProof="0" dirty="0">
                <a:ln>
                  <a:noFill/>
                </a:ln>
                <a:solidFill>
                  <a:srgbClr val="262726"/>
                </a:solidFill>
                <a:effectLst/>
                <a:uLnTx/>
                <a:uFillTx/>
                <a:latin typeface="Calibri"/>
                <a:ea typeface="ＭＳ Ｐゴシック"/>
                <a:cs typeface="+mn-cs"/>
              </a:rPr>
              <a:t>('E')[0]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600" b="1" i="0" u="none" strike="noStrike" kern="1200" cap="none" spc="0" normalizeH="0" baseline="0" noProof="0" dirty="0">
              <a:ln>
                <a:noFill/>
              </a:ln>
              <a:solidFill>
                <a:srgbClr val="262726"/>
              </a:solidFill>
              <a:effectLst/>
              <a:uLnTx/>
              <a:uFillTx/>
              <a:latin typeface="Calibri"/>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r>
              <a:rPr kumimoji="0" lang="en-IN" altLang="en-US" sz="1600" b="1" i="0" u="none" strike="noStrike" kern="1200" cap="none" spc="0" normalizeH="0" baseline="0" noProof="0" dirty="0">
                <a:ln>
                  <a:noFill/>
                </a:ln>
                <a:solidFill>
                  <a:srgbClr val="262726"/>
                </a:solidFill>
                <a:effectLst/>
                <a:uLnTx/>
                <a:uFillTx/>
                <a:latin typeface="Calibri"/>
                <a:ea typeface="ＭＳ Ｐゴシック"/>
                <a:cs typeface="+mn-cs"/>
              </a:rPr>
              <a:t>Element Locators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ID : </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id=foo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Name : </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name=foo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First ID, then </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name</a:t>
            </a:r>
            <a:endPar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DOM : </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document.forms</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myform</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myDropdown</a:t>
            </a:r>
            <a:endPar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Xpath</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 : </a:t>
            </a:r>
            <a:r>
              <a:rPr kumimoji="0" lang="en-IN" alt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xpath</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 = //</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table[@id='table1']//</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tr</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[4]/td[2]</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Link </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Text : link = </a:t>
            </a:r>
            <a:r>
              <a:rPr kumimoji="0" lang="en-IN" alt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sometext</a:t>
            </a:r>
            <a:endPar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CSS </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Selector : </a:t>
            </a:r>
            <a:r>
              <a:rPr kumimoji="0" lang="en-IN" alt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css</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 = a[</a:t>
            </a:r>
            <a:r>
              <a:rPr kumimoji="0" lang="en-IN" altLang="en-US" sz="1600" b="0" i="0" u="none" strike="noStrike" kern="1200" cap="none" spc="0" normalizeH="0" baseline="0" noProof="0" dirty="0" err="1" smtClean="0">
                <a:ln>
                  <a:noFill/>
                </a:ln>
                <a:solidFill>
                  <a:srgbClr val="262726"/>
                </a:solidFill>
                <a:effectLst/>
                <a:uLnTx/>
                <a:uFillTx/>
                <a:latin typeface="Calibri"/>
                <a:ea typeface="ＭＳ Ｐゴシック"/>
                <a:cs typeface="+mn-cs"/>
              </a:rPr>
              <a:t>href</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=“#id3”]</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Sensible defaults, e.g. </a:t>
            </a:r>
            <a:r>
              <a:rPr kumimoji="0" lang="en-IN" altLang="en-US" sz="1600" b="0" i="0" u="none" strike="noStrike" kern="1200" cap="none" spc="0" normalizeH="0" baseline="0" noProof="0" dirty="0" err="1">
                <a:ln>
                  <a:noFill/>
                </a:ln>
                <a:solidFill>
                  <a:srgbClr val="262726"/>
                </a:solidFill>
                <a:effectLst/>
                <a:uLnTx/>
                <a:uFillTx/>
                <a:latin typeface="Calibri"/>
                <a:ea typeface="ＭＳ Ｐゴシック"/>
                <a:cs typeface="+mn-cs"/>
              </a:rPr>
              <a:t>xpath</a:t>
            </a:r>
            <a:r>
              <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rPr>
              <a:t> if starts with </a:t>
            </a:r>
            <a:r>
              <a:rPr kumimoji="0" lang="en-IN" altLang="en-US" sz="1600" b="0" i="0" u="none" strike="noStrike" kern="1200" cap="none" spc="0" normalizeH="0" baseline="0" noProof="0" dirty="0" smtClean="0">
                <a:ln>
                  <a:noFill/>
                </a:ln>
                <a:solidFill>
                  <a:srgbClr val="262726"/>
                </a:solidFill>
                <a:effectLst/>
                <a:uLnTx/>
                <a:uFillTx/>
                <a:latin typeface="Calibri"/>
                <a:ea typeface="ＭＳ Ｐゴシック"/>
                <a:cs typeface="+mn-cs"/>
              </a:rPr>
              <a:t>//</a:t>
            </a:r>
            <a:endParaRPr kumimoji="0" lang="en-IN" altLang="en-US" sz="1600" b="0" i="0" u="none" strike="noStrike" kern="1200" cap="none" spc="0" normalizeH="0" baseline="0" noProof="0" dirty="0">
              <a:ln>
                <a:noFill/>
              </a:ln>
              <a:solidFill>
                <a:srgbClr val="262726"/>
              </a:solidFill>
              <a:effectLst/>
              <a:uLnTx/>
              <a:uFillTx/>
              <a:latin typeface="Calibri"/>
              <a:ea typeface="ＭＳ Ｐゴシック"/>
              <a:cs typeface="+mn-cs"/>
            </a:endParaRPr>
          </a:p>
        </p:txBody>
      </p:sp>
      <p:graphicFrame>
        <p:nvGraphicFramePr>
          <p:cNvPr id="4" name="Object 3"/>
          <p:cNvGraphicFramePr>
            <a:graphicFrameLocks noChangeAspect="1"/>
          </p:cNvGraphicFramePr>
          <p:nvPr>
            <p:extLst/>
          </p:nvPr>
        </p:nvGraphicFramePr>
        <p:xfrm>
          <a:off x="6481482" y="3496236"/>
          <a:ext cx="1640542" cy="950540"/>
        </p:xfrm>
        <a:graphic>
          <a:graphicData uri="http://schemas.openxmlformats.org/presentationml/2006/ole">
            <mc:AlternateContent xmlns:mc="http://schemas.openxmlformats.org/markup-compatibility/2006">
              <mc:Choice xmlns:v="urn:schemas-microsoft-com:vml" Requires="v">
                <p:oleObj spid="_x0000_s26728" name="Acrobat Document" showAsIcon="1" r:id="rId3" imgW="914400" imgH="771480" progId="AcroExch.Document.11">
                  <p:embed/>
                </p:oleObj>
              </mc:Choice>
              <mc:Fallback>
                <p:oleObj name="Acrobat Document" showAsIcon="1" r:id="rId3" imgW="914400" imgH="771480" progId="AcroExch.Document.11">
                  <p:embed/>
                  <p:pic>
                    <p:nvPicPr>
                      <p:cNvPr id="4" name="Object 3"/>
                      <p:cNvPicPr/>
                      <p:nvPr/>
                    </p:nvPicPr>
                    <p:blipFill>
                      <a:blip r:embed="rId4"/>
                      <a:stretch>
                        <a:fillRect/>
                      </a:stretch>
                    </p:blipFill>
                    <p:spPr>
                      <a:xfrm>
                        <a:off x="6481482" y="3496236"/>
                        <a:ext cx="1640542" cy="95054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6595782" y="4534315"/>
          <a:ext cx="1411942" cy="879104"/>
        </p:xfrm>
        <a:graphic>
          <a:graphicData uri="http://schemas.openxmlformats.org/presentationml/2006/ole">
            <mc:AlternateContent xmlns:mc="http://schemas.openxmlformats.org/markup-compatibility/2006">
              <mc:Choice xmlns:v="urn:schemas-microsoft-com:vml" Requires="v">
                <p:oleObj spid="_x0000_s26729" name="Acrobat Document" showAsIcon="1" r:id="rId5" imgW="914400" imgH="771480" progId="AcroExch.Document.11">
                  <p:embed/>
                </p:oleObj>
              </mc:Choice>
              <mc:Fallback>
                <p:oleObj name="Acrobat Document" showAsIcon="1" r:id="rId5" imgW="914400" imgH="771480" progId="AcroExch.Document.11">
                  <p:embed/>
                  <p:pic>
                    <p:nvPicPr>
                      <p:cNvPr id="5" name="Object 4"/>
                      <p:cNvPicPr/>
                      <p:nvPr/>
                    </p:nvPicPr>
                    <p:blipFill>
                      <a:blip r:embed="rId6"/>
                      <a:stretch>
                        <a:fillRect/>
                      </a:stretch>
                    </p:blipFill>
                    <p:spPr>
                      <a:xfrm>
                        <a:off x="6595782" y="4534315"/>
                        <a:ext cx="1411942" cy="879104"/>
                      </a:xfrm>
                      <a:prstGeom prst="rect">
                        <a:avLst/>
                      </a:prstGeom>
                    </p:spPr>
                  </p:pic>
                </p:oleObj>
              </mc:Fallback>
            </mc:AlternateContent>
          </a:graphicData>
        </a:graphic>
      </p:graphicFrame>
    </p:spTree>
    <p:extLst>
      <p:ext uri="{BB962C8B-B14F-4D97-AF65-F5344CB8AC3E}">
        <p14:creationId xmlns:p14="http://schemas.microsoft.com/office/powerpoint/2010/main" val="269376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err="1"/>
              <a:t>WebElement</a:t>
            </a:r>
            <a:endParaRPr lang="en-US" dirty="0"/>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47917" y="871672"/>
            <a:ext cx="8848164" cy="307777"/>
          </a:xfrm>
          <a:prstGeom prst="rect">
            <a:avLst/>
          </a:prstGeom>
          <a:noFill/>
        </p:spPr>
        <p:txBody>
          <a:bodyPr wrap="square" rtlCol="0">
            <a:spAutoFit/>
          </a:bodyPr>
          <a:lstStyle/>
          <a:p>
            <a:r>
              <a:rPr lang="en-US" sz="1400" dirty="0" smtClean="0">
                <a:latin typeface="+mj-lt"/>
              </a:rPr>
              <a:t>All UI objects are represented by an object of class called </a:t>
            </a:r>
            <a:r>
              <a:rPr lang="en-US" sz="1400" b="1" dirty="0" err="1" smtClean="0">
                <a:latin typeface="+mj-lt"/>
              </a:rPr>
              <a:t>WebElement</a:t>
            </a:r>
            <a:r>
              <a:rPr lang="en-US" sz="1400" dirty="0" smtClean="0">
                <a:latin typeface="+mj-lt"/>
              </a:rPr>
              <a:t>.</a:t>
            </a:r>
            <a:endParaRPr lang="en-US" sz="1400" dirty="0">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59" y="1585122"/>
            <a:ext cx="7533041" cy="4412319"/>
          </a:xfrm>
          <a:prstGeom prst="rect">
            <a:avLst/>
          </a:prstGeom>
        </p:spPr>
      </p:pic>
    </p:spTree>
    <p:extLst>
      <p:ext uri="{BB962C8B-B14F-4D97-AF65-F5344CB8AC3E}">
        <p14:creationId xmlns:p14="http://schemas.microsoft.com/office/powerpoint/2010/main" val="1019272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Drivers for Firefox, IE, chrome </a:t>
            </a:r>
          </a:p>
        </p:txBody>
      </p:sp>
      <p:sp>
        <p:nvSpPr>
          <p:cNvPr id="3" name="TextBox 2"/>
          <p:cNvSpPr txBox="1"/>
          <p:nvPr/>
        </p:nvSpPr>
        <p:spPr>
          <a:xfrm>
            <a:off x="114300" y="975032"/>
            <a:ext cx="8915400" cy="4031873"/>
          </a:xfrm>
          <a:prstGeom prst="rect">
            <a:avLst/>
          </a:prstGeom>
          <a:noFill/>
        </p:spPr>
        <p:txBody>
          <a:bodyPr wrap="square" rtlCol="0">
            <a:spAutoFit/>
          </a:bodyPr>
          <a:lstStyle/>
          <a:p>
            <a:pPr algn="just"/>
            <a:r>
              <a:rPr lang="en-US" b="1" u="sng" dirty="0" smtClean="0">
                <a:latin typeface="+mn-lt"/>
              </a:rPr>
              <a:t>Launching </a:t>
            </a:r>
            <a:r>
              <a:rPr lang="en-US" b="1" u="sng" dirty="0">
                <a:latin typeface="+mn-lt"/>
              </a:rPr>
              <a:t>Firefox </a:t>
            </a:r>
            <a:r>
              <a:rPr lang="en-US" b="1" u="sng" dirty="0" smtClean="0">
                <a:latin typeface="+mn-lt"/>
              </a:rPr>
              <a:t>Browser</a:t>
            </a:r>
          </a:p>
          <a:p>
            <a:pPr algn="just"/>
            <a:endParaRPr lang="en-US" dirty="0" smtClean="0">
              <a:latin typeface="+mn-lt"/>
            </a:endParaRPr>
          </a:p>
          <a:p>
            <a:pPr algn="just"/>
            <a:r>
              <a:rPr lang="en-US" dirty="0" smtClean="0">
                <a:latin typeface="+mn-lt"/>
              </a:rPr>
              <a:t>Download </a:t>
            </a:r>
            <a:r>
              <a:rPr lang="en-US" dirty="0">
                <a:latin typeface="+mn-lt"/>
              </a:rPr>
              <a:t>geckodriver.exe from </a:t>
            </a:r>
            <a:r>
              <a:rPr lang="en-US" dirty="0">
                <a:latin typeface="+mn-lt"/>
                <a:hlinkClick r:id="rId2"/>
              </a:rPr>
              <a:t>GeckoDriver Github Release Page</a:t>
            </a:r>
            <a:r>
              <a:rPr lang="en-US" dirty="0">
                <a:latin typeface="+mn-lt"/>
              </a:rPr>
              <a:t>. Make sure to download the right driver file based on your platform and OS version</a:t>
            </a:r>
            <a:r>
              <a:rPr lang="en-US" dirty="0" smtClean="0">
                <a:latin typeface="+mn-lt"/>
              </a:rPr>
              <a:t>. Set </a:t>
            </a:r>
            <a:r>
              <a:rPr lang="en-US" dirty="0">
                <a:latin typeface="+mn-lt"/>
              </a:rPr>
              <a:t>the </a:t>
            </a:r>
            <a:r>
              <a:rPr lang="en-US" b="1" dirty="0">
                <a:latin typeface="+mn-lt"/>
              </a:rPr>
              <a:t>System Property</a:t>
            </a:r>
            <a:r>
              <a:rPr lang="en-US" dirty="0">
                <a:latin typeface="+mn-lt"/>
              </a:rPr>
              <a:t> for "webdriver.gecko.driver" with the geckodriver.exe path - System.setProperty("webdriver.gecko.driver","geckodriver.exe path</a:t>
            </a:r>
            <a:r>
              <a:rPr lang="en-US" dirty="0" smtClean="0">
                <a:latin typeface="+mn-lt"/>
              </a:rPr>
              <a:t>").</a:t>
            </a:r>
          </a:p>
          <a:p>
            <a:pPr algn="just"/>
            <a:endParaRPr lang="en-US" dirty="0" smtClean="0">
              <a:latin typeface="+mn-lt"/>
            </a:endParaRPr>
          </a:p>
          <a:p>
            <a:pPr algn="just"/>
            <a:r>
              <a:rPr lang="en-US" b="1" u="sng" dirty="0">
                <a:latin typeface="+mn-lt"/>
              </a:rPr>
              <a:t>Launching Chrome Browser</a:t>
            </a:r>
          </a:p>
          <a:p>
            <a:pPr algn="just"/>
            <a:endParaRPr lang="en-US" dirty="0" smtClean="0">
              <a:latin typeface="+mn-lt"/>
            </a:endParaRPr>
          </a:p>
          <a:p>
            <a:pPr algn="just"/>
            <a:r>
              <a:rPr lang="en-US" dirty="0" smtClean="0">
                <a:latin typeface="+mn-lt"/>
              </a:rPr>
              <a:t>Download </a:t>
            </a:r>
            <a:r>
              <a:rPr lang="en-US" dirty="0">
                <a:latin typeface="+mn-lt"/>
              </a:rPr>
              <a:t>the latest ChromeDriver binary from </a:t>
            </a:r>
            <a:r>
              <a:rPr lang="en-US" dirty="0">
                <a:latin typeface="+mn-lt"/>
                <a:hlinkClick r:id="rId3"/>
              </a:rPr>
              <a:t>Chromium.org download page</a:t>
            </a:r>
            <a:r>
              <a:rPr lang="en-US" dirty="0">
                <a:latin typeface="+mn-lt"/>
              </a:rPr>
              <a:t> and place the executable on your local </a:t>
            </a:r>
            <a:r>
              <a:rPr lang="en-US" dirty="0" smtClean="0">
                <a:latin typeface="+mn-lt"/>
              </a:rPr>
              <a:t>machine. Set </a:t>
            </a:r>
            <a:r>
              <a:rPr lang="en-US" dirty="0">
                <a:latin typeface="+mn-lt"/>
              </a:rPr>
              <a:t>the webdriver.chrome.driver property to the chromeDriver.exe's location as-</a:t>
            </a:r>
            <a:br>
              <a:rPr lang="en-US" dirty="0">
                <a:latin typeface="+mn-lt"/>
              </a:rPr>
            </a:br>
            <a:r>
              <a:rPr lang="en-US" dirty="0">
                <a:latin typeface="+mn-lt"/>
              </a:rPr>
              <a:t>System.setProperty("webdriver.chrome.driver", "chromeDriver.exe path</a:t>
            </a:r>
            <a:r>
              <a:rPr lang="en-US" dirty="0" smtClean="0">
                <a:latin typeface="+mn-lt"/>
              </a:rPr>
              <a:t>")</a:t>
            </a:r>
            <a:endParaRPr lang="en-US" dirty="0">
              <a:latin typeface="+mn-lt"/>
            </a:endParaRPr>
          </a:p>
          <a:p>
            <a:pPr algn="just"/>
            <a:endParaRPr lang="en-US" dirty="0">
              <a:latin typeface="+mn-lt"/>
            </a:endParaRPr>
          </a:p>
          <a:p>
            <a:pPr algn="just"/>
            <a:r>
              <a:rPr lang="en-US" b="1" u="sng" dirty="0">
                <a:latin typeface="+mn-lt"/>
              </a:rPr>
              <a:t>Launching Internet Explorer </a:t>
            </a:r>
            <a:r>
              <a:rPr lang="en-US" b="1" u="sng" dirty="0" smtClean="0">
                <a:latin typeface="+mn-lt"/>
              </a:rPr>
              <a:t>Browser</a:t>
            </a:r>
          </a:p>
          <a:p>
            <a:pPr algn="just"/>
            <a:endParaRPr lang="en-US" dirty="0">
              <a:latin typeface="+mn-lt"/>
            </a:endParaRPr>
          </a:p>
          <a:p>
            <a:pPr algn="just"/>
            <a:r>
              <a:rPr lang="en-US" dirty="0" smtClean="0">
                <a:latin typeface="+mn-lt"/>
              </a:rPr>
              <a:t>Like </a:t>
            </a:r>
            <a:r>
              <a:rPr lang="en-US" dirty="0">
                <a:latin typeface="+mn-lt"/>
              </a:rPr>
              <a:t>ChromeDriver, InternetExplore driver also requires setting up the "webdriver.ie.driver" property with the location of IEDriverServer.exe</a:t>
            </a:r>
            <a:r>
              <a:rPr lang="en-US" dirty="0" smtClean="0">
                <a:latin typeface="+mn-lt"/>
              </a:rPr>
              <a:t>.</a:t>
            </a:r>
            <a:endParaRPr lang="en-US" dirty="0">
              <a:latin typeface="+mn-lt"/>
            </a:endParaRPr>
          </a:p>
        </p:txBody>
      </p:sp>
    </p:spTree>
    <p:extLst>
      <p:ext uri="{BB962C8B-B14F-4D97-AF65-F5344CB8AC3E}">
        <p14:creationId xmlns:p14="http://schemas.microsoft.com/office/powerpoint/2010/main" val="198162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Browser Testing</a:t>
            </a:r>
            <a:endParaRPr lang="en-US" dirty="0"/>
          </a:p>
        </p:txBody>
      </p:sp>
      <p:sp>
        <p:nvSpPr>
          <p:cNvPr id="4" name="AutoShape 2" descr="Cross Browser Testing  using Selenium WebDriv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6" name="Picture 6" descr="Cross Browser Testing  using Selenium WebDr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 y="2594978"/>
            <a:ext cx="4065814" cy="32963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5575" y="779095"/>
            <a:ext cx="8874125" cy="1815882"/>
          </a:xfrm>
          <a:prstGeom prst="rect">
            <a:avLst/>
          </a:prstGeom>
        </p:spPr>
        <p:txBody>
          <a:bodyPr wrap="square">
            <a:spAutoFit/>
          </a:bodyPr>
          <a:lstStyle/>
          <a:p>
            <a:pPr algn="just"/>
            <a:r>
              <a:rPr lang="en-US" b="1" dirty="0">
                <a:solidFill>
                  <a:srgbClr val="343434"/>
                </a:solidFill>
                <a:latin typeface="+mn-lt"/>
              </a:rPr>
              <a:t>What is Cross Browser Testing?</a:t>
            </a:r>
          </a:p>
          <a:p>
            <a:pPr algn="just"/>
            <a:r>
              <a:rPr lang="en-US" b="1" dirty="0">
                <a:solidFill>
                  <a:srgbClr val="343434"/>
                </a:solidFill>
                <a:latin typeface="+mn-lt"/>
              </a:rPr>
              <a:t>Cross Browser Testing</a:t>
            </a:r>
            <a:r>
              <a:rPr lang="en-US" dirty="0">
                <a:solidFill>
                  <a:srgbClr val="343434"/>
                </a:solidFill>
                <a:latin typeface="+mn-lt"/>
              </a:rPr>
              <a:t> is a type of functional test to check that your web application works as expected in different browsers</a:t>
            </a:r>
            <a:r>
              <a:rPr lang="en-US" dirty="0" smtClean="0">
                <a:solidFill>
                  <a:srgbClr val="343434"/>
                </a:solidFill>
                <a:latin typeface="+mn-lt"/>
              </a:rPr>
              <a:t>.</a:t>
            </a:r>
          </a:p>
          <a:p>
            <a:pPr algn="just"/>
            <a:endParaRPr lang="en-US" dirty="0" smtClean="0">
              <a:solidFill>
                <a:srgbClr val="343434"/>
              </a:solidFill>
              <a:latin typeface="+mn-lt"/>
            </a:endParaRPr>
          </a:p>
          <a:p>
            <a:pPr algn="just"/>
            <a:r>
              <a:rPr lang="en-US" b="1" dirty="0">
                <a:solidFill>
                  <a:srgbClr val="343434"/>
                </a:solidFill>
                <a:latin typeface="+mn-lt"/>
              </a:rPr>
              <a:t>How to perform Cross Browser Testing</a:t>
            </a:r>
          </a:p>
          <a:p>
            <a:pPr algn="just"/>
            <a:r>
              <a:rPr lang="en-US" dirty="0" smtClean="0">
                <a:solidFill>
                  <a:srgbClr val="343434"/>
                </a:solidFill>
                <a:latin typeface="+mn-lt"/>
              </a:rPr>
              <a:t>To </a:t>
            </a:r>
            <a:r>
              <a:rPr lang="en-US" dirty="0">
                <a:solidFill>
                  <a:srgbClr val="343434"/>
                </a:solidFill>
                <a:latin typeface="+mn-lt"/>
              </a:rPr>
              <a:t>execute test cases with different browsers in the same machine at the same time we can integrate TestNG framework with Selenium </a:t>
            </a:r>
            <a:r>
              <a:rPr lang="en-US" dirty="0" smtClean="0">
                <a:solidFill>
                  <a:srgbClr val="343434"/>
                </a:solidFill>
                <a:latin typeface="+mn-lt"/>
              </a:rPr>
              <a:t>WebDriver</a:t>
            </a:r>
            <a:endParaRPr lang="en-US" b="0" i="0" dirty="0">
              <a:solidFill>
                <a:srgbClr val="343434"/>
              </a:solidFill>
              <a:effectLst/>
              <a:latin typeface="+mn-lt"/>
            </a:endParaRPr>
          </a:p>
        </p:txBody>
      </p:sp>
      <p:sp>
        <p:nvSpPr>
          <p:cNvPr id="7" name="TextBox 6"/>
          <p:cNvSpPr txBox="1"/>
          <p:nvPr/>
        </p:nvSpPr>
        <p:spPr>
          <a:xfrm>
            <a:off x="4277033" y="3449404"/>
            <a:ext cx="4586748" cy="2308324"/>
          </a:xfrm>
          <a:prstGeom prst="rect">
            <a:avLst/>
          </a:prstGeom>
          <a:noFill/>
        </p:spPr>
        <p:txBody>
          <a:bodyPr wrap="square" rtlCol="0">
            <a:spAutoFit/>
          </a:bodyPr>
          <a:lstStyle/>
          <a:p>
            <a:r>
              <a:rPr lang="en-US" b="1" dirty="0" smtClean="0">
                <a:latin typeface="+mn-lt"/>
              </a:rPr>
              <a:t>Reasons for Cross Browser Testing</a:t>
            </a:r>
            <a:endParaRPr lang="en-US" dirty="0" smtClean="0">
              <a:latin typeface="+mn-lt"/>
            </a:endParaRPr>
          </a:p>
          <a:p>
            <a:endParaRPr lang="en-US" dirty="0" smtClean="0">
              <a:latin typeface="+mn-lt"/>
            </a:endParaRPr>
          </a:p>
          <a:p>
            <a:pPr marL="285750" indent="-285750">
              <a:buFont typeface="Arial" panose="020B0604020202020204" pitchFamily="34" charset="0"/>
              <a:buChar char="•"/>
            </a:pPr>
            <a:r>
              <a:rPr lang="en-US" dirty="0" smtClean="0">
                <a:latin typeface="+mn-lt"/>
              </a:rPr>
              <a:t>Font size mismatch in different browsers</a:t>
            </a:r>
          </a:p>
          <a:p>
            <a:pPr marL="285750" indent="-285750">
              <a:buFont typeface="Arial" panose="020B0604020202020204" pitchFamily="34" charset="0"/>
              <a:buChar char="•"/>
            </a:pPr>
            <a:r>
              <a:rPr lang="en-US" dirty="0" smtClean="0">
                <a:latin typeface="+mn-lt"/>
              </a:rPr>
              <a:t>JavaScript implementation can be different</a:t>
            </a:r>
          </a:p>
          <a:p>
            <a:pPr marL="285750" indent="-285750">
              <a:buFont typeface="Arial" panose="020B0604020202020204" pitchFamily="34" charset="0"/>
              <a:buChar char="•"/>
            </a:pPr>
            <a:r>
              <a:rPr lang="en-US" dirty="0" smtClean="0">
                <a:latin typeface="+mn-lt"/>
              </a:rPr>
              <a:t>CSS, HTML validation difference can be there</a:t>
            </a:r>
          </a:p>
          <a:p>
            <a:pPr marL="285750" indent="-285750">
              <a:buFont typeface="Arial" panose="020B0604020202020204" pitchFamily="34" charset="0"/>
              <a:buChar char="•"/>
            </a:pPr>
            <a:r>
              <a:rPr lang="en-US" dirty="0" smtClean="0">
                <a:latin typeface="+mn-lt"/>
              </a:rPr>
              <a:t>Some browser still not supporting HTML5</a:t>
            </a:r>
          </a:p>
          <a:p>
            <a:pPr marL="285750" indent="-285750">
              <a:buFont typeface="Arial" panose="020B0604020202020204" pitchFamily="34" charset="0"/>
              <a:buChar char="•"/>
            </a:pPr>
            <a:r>
              <a:rPr lang="en-US" dirty="0" smtClean="0">
                <a:latin typeface="+mn-lt"/>
              </a:rPr>
              <a:t>Page alignment and div size</a:t>
            </a:r>
          </a:p>
          <a:p>
            <a:pPr marL="285750" indent="-285750">
              <a:buFont typeface="Arial" panose="020B0604020202020204" pitchFamily="34" charset="0"/>
              <a:buChar char="•"/>
            </a:pPr>
            <a:r>
              <a:rPr lang="en-US" dirty="0" smtClean="0">
                <a:latin typeface="+mn-lt"/>
              </a:rPr>
              <a:t>Image orientation</a:t>
            </a:r>
          </a:p>
          <a:p>
            <a:pPr marL="285750" indent="-285750">
              <a:buFont typeface="Arial" panose="020B0604020202020204" pitchFamily="34" charset="0"/>
              <a:buChar char="•"/>
            </a:pPr>
            <a:r>
              <a:rPr lang="en-US" dirty="0" smtClean="0">
                <a:latin typeface="+mn-lt"/>
              </a:rPr>
              <a:t>Browser incompatibility with OS</a:t>
            </a:r>
          </a:p>
        </p:txBody>
      </p:sp>
    </p:spTree>
    <p:extLst>
      <p:ext uri="{BB962C8B-B14F-4D97-AF65-F5344CB8AC3E}">
        <p14:creationId xmlns:p14="http://schemas.microsoft.com/office/powerpoint/2010/main" val="2002529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Waits &amp; Synchronization</a:t>
            </a:r>
            <a:endParaRPr lang="en-US" dirty="0"/>
          </a:p>
        </p:txBody>
      </p:sp>
      <p:sp>
        <p:nvSpPr>
          <p:cNvPr id="4" name="AutoShape 2" descr="Cross Browser Testing  using Selenium WebDriv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779095"/>
            <a:ext cx="8874125" cy="3108543"/>
          </a:xfrm>
          <a:prstGeom prst="rect">
            <a:avLst/>
          </a:prstGeom>
        </p:spPr>
        <p:txBody>
          <a:bodyPr wrap="square">
            <a:spAutoFit/>
          </a:bodyPr>
          <a:lstStyle/>
          <a:p>
            <a:pPr algn="just"/>
            <a:r>
              <a:rPr lang="en-US" sz="1400" dirty="0" smtClean="0">
                <a:solidFill>
                  <a:srgbClr val="555555"/>
                </a:solidFill>
                <a:latin typeface="+mn-lt"/>
              </a:rPr>
              <a:t>When </a:t>
            </a:r>
            <a:r>
              <a:rPr lang="en-US" sz="1400" dirty="0">
                <a:solidFill>
                  <a:srgbClr val="555555"/>
                </a:solidFill>
                <a:latin typeface="+mn-lt"/>
              </a:rPr>
              <a:t>we perform a set of action on a web page, many processes are invoked in the back-end </a:t>
            </a:r>
            <a:r>
              <a:rPr lang="en-US" sz="1400" dirty="0" smtClean="0">
                <a:solidFill>
                  <a:srgbClr val="555555"/>
                </a:solidFill>
                <a:latin typeface="+mn-lt"/>
              </a:rPr>
              <a:t>systems. So</a:t>
            </a:r>
            <a:r>
              <a:rPr lang="en-US" sz="1400" dirty="0">
                <a:solidFill>
                  <a:srgbClr val="555555"/>
                </a:solidFill>
                <a:latin typeface="+mn-lt"/>
              </a:rPr>
              <a:t>, the response time of the application might not be the same every time</a:t>
            </a:r>
            <a:r>
              <a:rPr lang="en-US" sz="1400" dirty="0" smtClean="0">
                <a:solidFill>
                  <a:srgbClr val="555555"/>
                </a:solidFill>
                <a:latin typeface="+mn-lt"/>
              </a:rPr>
              <a:t>. Let </a:t>
            </a:r>
            <a:r>
              <a:rPr lang="en-US" sz="1400" dirty="0">
                <a:solidFill>
                  <a:srgbClr val="555555"/>
                </a:solidFill>
                <a:latin typeface="+mn-lt"/>
              </a:rPr>
              <a:t>us assume the web server or the application server or the database server is slow a </a:t>
            </a:r>
            <a:r>
              <a:rPr lang="en-US" sz="1400" dirty="0" smtClean="0">
                <a:solidFill>
                  <a:srgbClr val="555555"/>
                </a:solidFill>
                <a:latin typeface="+mn-lt"/>
              </a:rPr>
              <a:t>bit and </a:t>
            </a:r>
            <a:r>
              <a:rPr lang="en-US" sz="1400" dirty="0">
                <a:solidFill>
                  <a:srgbClr val="555555"/>
                </a:solidFill>
                <a:latin typeface="+mn-lt"/>
              </a:rPr>
              <a:t>because of that the response time is increased by </a:t>
            </a:r>
            <a:r>
              <a:rPr lang="en-US" sz="1400" dirty="0" smtClean="0">
                <a:solidFill>
                  <a:srgbClr val="555555"/>
                </a:solidFill>
                <a:latin typeface="+mn-lt"/>
              </a:rPr>
              <a:t>a </a:t>
            </a:r>
            <a:r>
              <a:rPr lang="en-US" sz="1400" dirty="0">
                <a:solidFill>
                  <a:srgbClr val="555555"/>
                </a:solidFill>
                <a:latin typeface="+mn-lt"/>
              </a:rPr>
              <a:t>few seconds</a:t>
            </a:r>
            <a:r>
              <a:rPr lang="en-US" sz="1400" dirty="0" smtClean="0">
                <a:solidFill>
                  <a:srgbClr val="555555"/>
                </a:solidFill>
                <a:latin typeface="+mn-lt"/>
              </a:rPr>
              <a:t>. Because </a:t>
            </a:r>
            <a:r>
              <a:rPr lang="en-US" sz="1400" dirty="0">
                <a:solidFill>
                  <a:srgbClr val="555555"/>
                </a:solidFill>
                <a:latin typeface="+mn-lt"/>
              </a:rPr>
              <a:t>of the delay in response time, the Selenium will not be able to find the required elements on time, and it will result in failure of the test script</a:t>
            </a:r>
            <a:r>
              <a:rPr lang="en-US" sz="1400" dirty="0" smtClean="0">
                <a:solidFill>
                  <a:srgbClr val="555555"/>
                </a:solidFill>
                <a:latin typeface="+mn-lt"/>
              </a:rPr>
              <a:t>. So</a:t>
            </a:r>
            <a:r>
              <a:rPr lang="en-US" sz="1400" dirty="0">
                <a:solidFill>
                  <a:srgbClr val="555555"/>
                </a:solidFill>
                <a:latin typeface="+mn-lt"/>
              </a:rPr>
              <a:t>, we need to inculcate a mechanism in our automation script that deals with such type of delays, this is nothing but Synchronization between our tool and the application under test</a:t>
            </a:r>
            <a:r>
              <a:rPr lang="en-US" sz="1400" dirty="0" smtClean="0">
                <a:solidFill>
                  <a:srgbClr val="555555"/>
                </a:solidFill>
                <a:latin typeface="+mn-lt"/>
              </a:rPr>
              <a:t>.</a:t>
            </a:r>
          </a:p>
          <a:p>
            <a:pPr algn="just"/>
            <a:endParaRPr lang="en-US" sz="1400" dirty="0">
              <a:solidFill>
                <a:srgbClr val="555555"/>
              </a:solidFill>
              <a:latin typeface="+mn-lt"/>
            </a:endParaRPr>
          </a:p>
          <a:p>
            <a:pPr algn="just"/>
            <a:r>
              <a:rPr lang="en-US" sz="1400" dirty="0">
                <a:solidFill>
                  <a:srgbClr val="555555"/>
                </a:solidFill>
                <a:latin typeface="+mn-lt"/>
              </a:rPr>
              <a:t>Synchronization/ Waits can be achieved in many different ways </a:t>
            </a:r>
            <a:r>
              <a:rPr lang="en-US" sz="1400" dirty="0" smtClean="0">
                <a:solidFill>
                  <a:srgbClr val="555555"/>
                </a:solidFill>
                <a:latin typeface="+mn-lt"/>
              </a:rPr>
              <a:t>:</a:t>
            </a:r>
          </a:p>
          <a:p>
            <a:pPr algn="just"/>
            <a:endParaRPr lang="en-US" sz="1400" dirty="0" smtClean="0">
              <a:solidFill>
                <a:srgbClr val="555555"/>
              </a:solidFill>
              <a:latin typeface="+mn-lt"/>
            </a:endParaRPr>
          </a:p>
          <a:p>
            <a:pPr marL="285750" indent="-285750" algn="just">
              <a:buFont typeface="Arial" panose="020B0604020202020204" pitchFamily="34" charset="0"/>
              <a:buChar char="•"/>
            </a:pPr>
            <a:r>
              <a:rPr lang="en-US" sz="1400" b="1" dirty="0" smtClean="0">
                <a:solidFill>
                  <a:srgbClr val="555555"/>
                </a:solidFill>
                <a:latin typeface="+mn-lt"/>
              </a:rPr>
              <a:t>Sleep </a:t>
            </a:r>
            <a:r>
              <a:rPr lang="en-US" sz="1400" b="1" dirty="0">
                <a:solidFill>
                  <a:srgbClr val="555555"/>
                </a:solidFill>
                <a:latin typeface="+mn-lt"/>
              </a:rPr>
              <a:t>method</a:t>
            </a:r>
            <a:r>
              <a:rPr lang="en-US" sz="1400" dirty="0">
                <a:solidFill>
                  <a:srgbClr val="555555"/>
                </a:solidFill>
                <a:latin typeface="+mn-lt"/>
              </a:rPr>
              <a:t> of Thread class</a:t>
            </a:r>
          </a:p>
          <a:p>
            <a:pPr algn="just"/>
            <a:endParaRPr lang="en-US" sz="1400" dirty="0" smtClean="0">
              <a:solidFill>
                <a:srgbClr val="555555"/>
              </a:solidFill>
              <a:latin typeface="+mn-lt"/>
            </a:endParaRPr>
          </a:p>
          <a:p>
            <a:pPr marL="285750" indent="-285750" algn="just">
              <a:buFont typeface="Arial" panose="020B0604020202020204" pitchFamily="34" charset="0"/>
              <a:buChar char="•"/>
            </a:pPr>
            <a:r>
              <a:rPr lang="en-US" sz="1400" b="1" dirty="0" smtClean="0">
                <a:solidFill>
                  <a:srgbClr val="555555"/>
                </a:solidFill>
                <a:latin typeface="+mn-lt"/>
              </a:rPr>
              <a:t>Implicit Wait &amp; Timeout Interface</a:t>
            </a:r>
            <a:r>
              <a:rPr lang="en-US" sz="1400" dirty="0" smtClean="0">
                <a:solidFill>
                  <a:srgbClr val="555555"/>
                </a:solidFill>
                <a:latin typeface="+mn-lt"/>
              </a:rPr>
              <a:t> (Page </a:t>
            </a:r>
            <a:r>
              <a:rPr lang="en-US" sz="1400" dirty="0">
                <a:solidFill>
                  <a:srgbClr val="555555"/>
                </a:solidFill>
                <a:latin typeface="+mn-lt"/>
              </a:rPr>
              <a:t>Load </a:t>
            </a:r>
            <a:r>
              <a:rPr lang="en-US" sz="1400" dirty="0" smtClean="0">
                <a:solidFill>
                  <a:srgbClr val="555555"/>
                </a:solidFill>
                <a:latin typeface="+mn-lt"/>
              </a:rPr>
              <a:t>and Script Timeout)</a:t>
            </a:r>
            <a:endParaRPr lang="en-US" sz="1400" dirty="0">
              <a:solidFill>
                <a:srgbClr val="555555"/>
              </a:solidFill>
              <a:latin typeface="+mn-lt"/>
            </a:endParaRPr>
          </a:p>
          <a:p>
            <a:pPr algn="just"/>
            <a:endParaRPr lang="en-US" sz="1400" dirty="0" smtClean="0">
              <a:solidFill>
                <a:srgbClr val="555555"/>
              </a:solidFill>
              <a:latin typeface="+mn-lt"/>
            </a:endParaRPr>
          </a:p>
          <a:p>
            <a:pPr marL="285750" indent="-285750" algn="just">
              <a:buFont typeface="Arial" panose="020B0604020202020204" pitchFamily="34" charset="0"/>
              <a:buChar char="•"/>
            </a:pPr>
            <a:r>
              <a:rPr lang="en-US" sz="1400" b="1" dirty="0" smtClean="0">
                <a:solidFill>
                  <a:srgbClr val="555555"/>
                </a:solidFill>
                <a:latin typeface="+mn-lt"/>
              </a:rPr>
              <a:t>Explicit Wait</a:t>
            </a:r>
            <a:r>
              <a:rPr lang="en-US" sz="1400" dirty="0" smtClean="0">
                <a:solidFill>
                  <a:srgbClr val="555555"/>
                </a:solidFill>
                <a:latin typeface="+mn-lt"/>
              </a:rPr>
              <a:t> – </a:t>
            </a:r>
            <a:r>
              <a:rPr lang="en-US" sz="1400" dirty="0" err="1" smtClean="0">
                <a:solidFill>
                  <a:srgbClr val="555555"/>
                </a:solidFill>
                <a:latin typeface="+mn-lt"/>
              </a:rPr>
              <a:t>WebDriverWait</a:t>
            </a:r>
            <a:r>
              <a:rPr lang="en-US" sz="1400" dirty="0" smtClean="0">
                <a:solidFill>
                  <a:srgbClr val="555555"/>
                </a:solidFill>
                <a:latin typeface="+mn-lt"/>
              </a:rPr>
              <a:t> and </a:t>
            </a:r>
            <a:r>
              <a:rPr lang="en-US" sz="1400" dirty="0" err="1" smtClean="0">
                <a:solidFill>
                  <a:srgbClr val="555555"/>
                </a:solidFill>
                <a:latin typeface="+mn-lt"/>
              </a:rPr>
              <a:t>FluentWait</a:t>
            </a:r>
            <a:endParaRPr lang="en-US" sz="1400" dirty="0">
              <a:solidFill>
                <a:srgbClr val="555555"/>
              </a:solidFill>
              <a:latin typeface="+mn-lt"/>
            </a:endParaRPr>
          </a:p>
        </p:txBody>
      </p:sp>
      <p:sp>
        <p:nvSpPr>
          <p:cNvPr id="5" name="Rectangle 4"/>
          <p:cNvSpPr/>
          <p:nvPr/>
        </p:nvSpPr>
        <p:spPr>
          <a:xfrm>
            <a:off x="155575" y="4645710"/>
            <a:ext cx="8874125" cy="1569660"/>
          </a:xfrm>
          <a:prstGeom prst="rect">
            <a:avLst/>
          </a:prstGeom>
        </p:spPr>
        <p:txBody>
          <a:bodyPr wrap="square">
            <a:spAutoFit/>
          </a:bodyPr>
          <a:lstStyle/>
          <a:p>
            <a:r>
              <a:rPr lang="en-US" b="1" dirty="0">
                <a:solidFill>
                  <a:srgbClr val="000000"/>
                </a:solidFill>
                <a:latin typeface="+mn-lt"/>
                <a:ea typeface="Calibri" panose="020F0502020204030204" pitchFamily="34" charset="0"/>
                <a:cs typeface="Times New Roman" panose="02020603050405020304" pitchFamily="18" charset="0"/>
              </a:rPr>
              <a:t>Capturing screenshots with WebDriver</a:t>
            </a:r>
          </a:p>
          <a:p>
            <a:endParaRPr lang="en-US" b="1" dirty="0">
              <a:solidFill>
                <a:srgbClr val="000000"/>
              </a:solidFill>
              <a:latin typeface="+mn-lt"/>
              <a:cs typeface="Times New Roman" panose="02020603050405020304" pitchFamily="18" charset="0"/>
            </a:endParaRPr>
          </a:p>
          <a:p>
            <a:r>
              <a:rPr lang="en-US" dirty="0" smtClean="0">
                <a:latin typeface="+mn-lt"/>
              </a:rPr>
              <a:t>For </a:t>
            </a:r>
            <a:r>
              <a:rPr lang="en-US" dirty="0">
                <a:latin typeface="+mn-lt"/>
              </a:rPr>
              <a:t>taking  </a:t>
            </a:r>
            <a:r>
              <a:rPr lang="en-US" dirty="0" smtClean="0">
                <a:latin typeface="+mn-lt"/>
              </a:rPr>
              <a:t>screenshots,</a:t>
            </a:r>
            <a:r>
              <a:rPr lang="en-US" dirty="0">
                <a:latin typeface="+mn-lt"/>
              </a:rPr>
              <a:t> Selenium has provided </a:t>
            </a:r>
            <a:r>
              <a:rPr lang="en-US" b="1" dirty="0" err="1" smtClean="0">
                <a:latin typeface="+mn-lt"/>
              </a:rPr>
              <a:t>TakesScreenShot</a:t>
            </a:r>
            <a:r>
              <a:rPr lang="en-US" dirty="0" smtClean="0">
                <a:latin typeface="+mn-lt"/>
              </a:rPr>
              <a:t> interface, wherein </a:t>
            </a:r>
            <a:r>
              <a:rPr lang="en-US" b="1" dirty="0" err="1" smtClean="0">
                <a:latin typeface="+mn-lt"/>
              </a:rPr>
              <a:t>getScreenshotAs</a:t>
            </a:r>
            <a:r>
              <a:rPr lang="en-US" dirty="0" smtClean="0">
                <a:latin typeface="+mn-lt"/>
              </a:rPr>
              <a:t> method is implemented in child classes to take screenshot:</a:t>
            </a:r>
          </a:p>
          <a:p>
            <a:endParaRPr lang="en-US" dirty="0">
              <a:latin typeface="+mn-lt"/>
            </a:endParaRPr>
          </a:p>
          <a:p>
            <a:r>
              <a:rPr lang="en-US" i="1" dirty="0" smtClean="0">
                <a:latin typeface="+mn-lt"/>
              </a:rPr>
              <a:t>File </a:t>
            </a:r>
            <a:r>
              <a:rPr lang="en-US" i="1" dirty="0" err="1">
                <a:latin typeface="+mn-lt"/>
              </a:rPr>
              <a:t>scrFile</a:t>
            </a:r>
            <a:r>
              <a:rPr lang="en-US" i="1" dirty="0">
                <a:latin typeface="+mn-lt"/>
              </a:rPr>
              <a:t> = ((</a:t>
            </a:r>
            <a:r>
              <a:rPr lang="en-US" i="1" dirty="0" err="1">
                <a:latin typeface="+mn-lt"/>
              </a:rPr>
              <a:t>TakesScreenshot</a:t>
            </a:r>
            <a:r>
              <a:rPr lang="en-US" i="1" dirty="0">
                <a:latin typeface="+mn-lt"/>
              </a:rPr>
              <a:t>)driver).</a:t>
            </a:r>
            <a:r>
              <a:rPr lang="en-US" i="1" dirty="0" err="1">
                <a:latin typeface="+mn-lt"/>
              </a:rPr>
              <a:t>getScreenshotAs</a:t>
            </a:r>
            <a:r>
              <a:rPr lang="en-US" i="1" dirty="0">
                <a:latin typeface="+mn-lt"/>
              </a:rPr>
              <a:t>(</a:t>
            </a:r>
            <a:r>
              <a:rPr lang="en-US" i="1" dirty="0" err="1">
                <a:latin typeface="+mn-lt"/>
              </a:rPr>
              <a:t>OutputType.FILE</a:t>
            </a:r>
            <a:r>
              <a:rPr lang="en-US" i="1" dirty="0">
                <a:latin typeface="+mn-lt"/>
              </a:rPr>
              <a:t>);</a:t>
            </a:r>
          </a:p>
        </p:txBody>
      </p:sp>
      <p:sp>
        <p:nvSpPr>
          <p:cNvPr id="7" name="Title 1"/>
          <p:cNvSpPr txBox="1">
            <a:spLocks/>
          </p:cNvSpPr>
          <p:nvPr/>
        </p:nvSpPr>
        <p:spPr bwMode="auto">
          <a:xfrm>
            <a:off x="123007" y="4090858"/>
            <a:ext cx="8915400" cy="612648"/>
          </a:xfrm>
          <a:prstGeom prst="rect">
            <a:avLst/>
          </a:prstGeom>
        </p:spPr>
        <p:txBody>
          <a:bodyPr lIns="0" tIns="0" rIns="0" bIns="0" anchor="ctr"/>
          <a:lstStyle>
            <a:lvl1pPr algn="l" defTabSz="822152" rtl="0" eaLnBrk="1" fontAlgn="base" hangingPunct="1">
              <a:spcBef>
                <a:spcPct val="0"/>
              </a:spcBef>
              <a:spcAft>
                <a:spcPct val="0"/>
              </a:spcAft>
              <a:tabLst>
                <a:tab pos="247812" algn="l"/>
              </a:tabLst>
              <a:defRPr sz="1950" b="1" baseline="0">
                <a:solidFill>
                  <a:srgbClr val="ED1C24"/>
                </a:solidFill>
                <a:latin typeface="+mj-lt"/>
                <a:ea typeface="Arial Unicode MS" pitchFamily="34" charset="-128"/>
                <a:cs typeface="Arial Unicode MS" pitchFamily="34" charset="-128"/>
              </a:defRPr>
            </a:lvl1pPr>
            <a:lvl2pPr algn="l" defTabSz="822152" rtl="0" eaLnBrk="1" fontAlgn="base" hangingPunct="1">
              <a:spcBef>
                <a:spcPct val="0"/>
              </a:spcBef>
              <a:spcAft>
                <a:spcPct val="0"/>
              </a:spcAft>
              <a:defRPr sz="1710" b="1">
                <a:solidFill>
                  <a:schemeClr val="tx2"/>
                </a:solidFill>
                <a:latin typeface="Arial" charset="0"/>
              </a:defRPr>
            </a:lvl2pPr>
            <a:lvl3pPr algn="l" defTabSz="822152" rtl="0" eaLnBrk="1" fontAlgn="base" hangingPunct="1">
              <a:spcBef>
                <a:spcPct val="0"/>
              </a:spcBef>
              <a:spcAft>
                <a:spcPct val="0"/>
              </a:spcAft>
              <a:defRPr sz="1710" b="1">
                <a:solidFill>
                  <a:schemeClr val="tx2"/>
                </a:solidFill>
                <a:latin typeface="Arial" charset="0"/>
              </a:defRPr>
            </a:lvl3pPr>
            <a:lvl4pPr algn="l" defTabSz="822152" rtl="0" eaLnBrk="1" fontAlgn="base" hangingPunct="1">
              <a:spcBef>
                <a:spcPct val="0"/>
              </a:spcBef>
              <a:spcAft>
                <a:spcPct val="0"/>
              </a:spcAft>
              <a:defRPr sz="1710" b="1">
                <a:solidFill>
                  <a:schemeClr val="tx2"/>
                </a:solidFill>
                <a:latin typeface="Arial" charset="0"/>
              </a:defRPr>
            </a:lvl4pPr>
            <a:lvl5pPr algn="l" defTabSz="822152" rtl="0" eaLnBrk="1" fontAlgn="base" hangingPunct="1">
              <a:spcBef>
                <a:spcPct val="0"/>
              </a:spcBef>
              <a:spcAft>
                <a:spcPct val="0"/>
              </a:spcAft>
              <a:defRPr sz="1710" b="1">
                <a:solidFill>
                  <a:schemeClr val="tx2"/>
                </a:solidFill>
                <a:latin typeface="Arial" charset="0"/>
              </a:defRPr>
            </a:lvl5pPr>
            <a:lvl6pPr marL="419822" algn="l" defTabSz="822152" rtl="0" eaLnBrk="1" fontAlgn="base" hangingPunct="1">
              <a:spcBef>
                <a:spcPct val="0"/>
              </a:spcBef>
              <a:spcAft>
                <a:spcPct val="0"/>
              </a:spcAft>
              <a:defRPr sz="1710" b="1">
                <a:solidFill>
                  <a:schemeClr val="tx2"/>
                </a:solidFill>
                <a:latin typeface="Arial" charset="0"/>
              </a:defRPr>
            </a:lvl6pPr>
            <a:lvl7pPr marL="839645" algn="l" defTabSz="822152" rtl="0" eaLnBrk="1" fontAlgn="base" hangingPunct="1">
              <a:spcBef>
                <a:spcPct val="0"/>
              </a:spcBef>
              <a:spcAft>
                <a:spcPct val="0"/>
              </a:spcAft>
              <a:defRPr sz="1710" b="1">
                <a:solidFill>
                  <a:schemeClr val="tx2"/>
                </a:solidFill>
                <a:latin typeface="Arial" charset="0"/>
              </a:defRPr>
            </a:lvl7pPr>
            <a:lvl8pPr marL="1259468" algn="l" defTabSz="822152" rtl="0" eaLnBrk="1" fontAlgn="base" hangingPunct="1">
              <a:spcBef>
                <a:spcPct val="0"/>
              </a:spcBef>
              <a:spcAft>
                <a:spcPct val="0"/>
              </a:spcAft>
              <a:defRPr sz="1710" b="1">
                <a:solidFill>
                  <a:schemeClr val="tx2"/>
                </a:solidFill>
                <a:latin typeface="Arial" charset="0"/>
              </a:defRPr>
            </a:lvl8pPr>
            <a:lvl9pPr marL="1679291" algn="l" defTabSz="822152" rtl="0" eaLnBrk="1" fontAlgn="base" hangingPunct="1">
              <a:spcBef>
                <a:spcPct val="0"/>
              </a:spcBef>
              <a:spcAft>
                <a:spcPct val="0"/>
              </a:spcAft>
              <a:defRPr sz="1710" b="1">
                <a:solidFill>
                  <a:schemeClr val="tx2"/>
                </a:solidFill>
                <a:latin typeface="Arial" charset="0"/>
              </a:defRPr>
            </a:lvl9pPr>
          </a:lstStyle>
          <a:p>
            <a:r>
              <a:rPr lang="en-US" kern="0" smtClean="0"/>
              <a:t>Capturing Screenshot</a:t>
            </a:r>
            <a:endParaRPr lang="en-US" kern="0" dirty="0"/>
          </a:p>
        </p:txBody>
      </p:sp>
    </p:spTree>
    <p:extLst>
      <p:ext uri="{BB962C8B-B14F-4D97-AF65-F5344CB8AC3E}">
        <p14:creationId xmlns:p14="http://schemas.microsoft.com/office/powerpoint/2010/main" val="254877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and Features</a:t>
            </a:r>
            <a:endParaRPr lang="en-US" dirty="0"/>
          </a:p>
        </p:txBody>
      </p:sp>
      <p:sp>
        <p:nvSpPr>
          <p:cNvPr id="3" name="TextBox 2"/>
          <p:cNvSpPr txBox="1"/>
          <p:nvPr/>
        </p:nvSpPr>
        <p:spPr>
          <a:xfrm>
            <a:off x="114300" y="978373"/>
            <a:ext cx="8915400" cy="4770537"/>
          </a:xfrm>
          <a:prstGeom prst="rect">
            <a:avLst/>
          </a:prstGeom>
          <a:noFill/>
        </p:spPr>
        <p:txBody>
          <a:bodyPr wrap="square" rtlCol="0">
            <a:spAutoFit/>
          </a:bodyPr>
          <a:lstStyle/>
          <a:p>
            <a:pPr marL="0" indent="0">
              <a:buNone/>
            </a:pPr>
            <a:r>
              <a:rPr lang="en-US" b="1" dirty="0" err="1" smtClean="0">
                <a:latin typeface="+mn-lt"/>
              </a:rPr>
              <a:t>TestNG</a:t>
            </a:r>
            <a:endParaRPr lang="en-US" b="1" dirty="0">
              <a:latin typeface="+mn-lt"/>
            </a:endParaRPr>
          </a:p>
          <a:p>
            <a:pPr marL="752231" lvl="1" indent="-285750">
              <a:buFont typeface="Arial" panose="020B0604020202020204" pitchFamily="34" charset="0"/>
              <a:buChar char="•"/>
            </a:pPr>
            <a:r>
              <a:rPr lang="en-US" dirty="0" err="1" smtClean="0">
                <a:latin typeface="+mn-lt"/>
              </a:rPr>
              <a:t>TestNG</a:t>
            </a:r>
            <a:r>
              <a:rPr lang="en-US" dirty="0" smtClean="0">
                <a:latin typeface="+mn-lt"/>
              </a:rPr>
              <a:t> </a:t>
            </a:r>
            <a:r>
              <a:rPr lang="en-US" dirty="0">
                <a:latin typeface="+mn-lt"/>
              </a:rPr>
              <a:t>means Next </a:t>
            </a:r>
            <a:r>
              <a:rPr lang="en-US" dirty="0" smtClean="0">
                <a:latin typeface="+mn-lt"/>
              </a:rPr>
              <a:t>Generation – Unit testing framework developed by Robert </a:t>
            </a:r>
            <a:r>
              <a:rPr lang="en-US" dirty="0" err="1" smtClean="0">
                <a:latin typeface="+mn-lt"/>
              </a:rPr>
              <a:t>Beust</a:t>
            </a:r>
            <a:endParaRPr lang="en-US" dirty="0" smtClean="0">
              <a:latin typeface="+mn-lt"/>
            </a:endParaRPr>
          </a:p>
          <a:p>
            <a:pPr marL="752231" lvl="1" indent="-285750">
              <a:buFont typeface="Arial" panose="020B0604020202020204" pitchFamily="34" charset="0"/>
              <a:buChar char="•"/>
            </a:pPr>
            <a:r>
              <a:rPr lang="en-US" dirty="0" smtClean="0">
                <a:latin typeface="+mn-lt"/>
              </a:rPr>
              <a:t>Open source</a:t>
            </a:r>
          </a:p>
          <a:p>
            <a:pPr marL="752231" lvl="1" indent="-285750">
              <a:buFont typeface="Arial" panose="020B0604020202020204" pitchFamily="34" charset="0"/>
              <a:buChar char="•"/>
            </a:pPr>
            <a:r>
              <a:rPr lang="en-US" dirty="0" smtClean="0">
                <a:latin typeface="+mn-lt"/>
              </a:rPr>
              <a:t>Designed </a:t>
            </a:r>
            <a:r>
              <a:rPr lang="en-US" dirty="0">
                <a:latin typeface="+mn-lt"/>
              </a:rPr>
              <a:t>to cover all categories of </a:t>
            </a:r>
            <a:r>
              <a:rPr lang="en-US" dirty="0" smtClean="0">
                <a:latin typeface="+mn-lt"/>
              </a:rPr>
              <a:t>tests</a:t>
            </a:r>
          </a:p>
          <a:p>
            <a:pPr marL="752231" lvl="1" indent="-285750">
              <a:buFont typeface="Arial" panose="020B0604020202020204" pitchFamily="34" charset="0"/>
              <a:buChar char="•"/>
            </a:pPr>
            <a:r>
              <a:rPr lang="en-US" dirty="0" smtClean="0">
                <a:latin typeface="+mn-lt"/>
              </a:rPr>
              <a:t>Inspired from Junit &amp; </a:t>
            </a:r>
            <a:r>
              <a:rPr lang="en-US" dirty="0" err="1" smtClean="0">
                <a:latin typeface="+mn-lt"/>
              </a:rPr>
              <a:t>nUnit</a:t>
            </a:r>
            <a:r>
              <a:rPr lang="en-US" dirty="0">
                <a:latin typeface="+mn-lt"/>
              </a:rPr>
              <a:t> </a:t>
            </a:r>
            <a:r>
              <a:rPr lang="en-US" dirty="0" smtClean="0">
                <a:latin typeface="+mn-lt"/>
              </a:rPr>
              <a:t>but introduced some new functionalities that make it powerful and easier to use</a:t>
            </a:r>
          </a:p>
          <a:p>
            <a:pPr marL="752231" lvl="1" indent="-285750">
              <a:buFont typeface="Arial" panose="020B0604020202020204" pitchFamily="34" charset="0"/>
              <a:buChar char="•"/>
            </a:pPr>
            <a:r>
              <a:rPr lang="en-US" dirty="0" smtClean="0">
                <a:latin typeface="+mn-lt"/>
              </a:rPr>
              <a:t>It is not an extension of JUnit</a:t>
            </a:r>
            <a:endParaRPr lang="en-US" dirty="0">
              <a:latin typeface="+mn-lt"/>
            </a:endParaRPr>
          </a:p>
          <a:p>
            <a:pPr marL="0" indent="0">
              <a:buNone/>
            </a:pPr>
            <a:endParaRPr lang="en-US" b="1" dirty="0" smtClean="0">
              <a:latin typeface="+mn-lt"/>
            </a:endParaRPr>
          </a:p>
          <a:p>
            <a:pPr marL="0" indent="0">
              <a:buNone/>
            </a:pPr>
            <a:r>
              <a:rPr lang="en-US" b="1" dirty="0" smtClean="0">
                <a:latin typeface="+mn-lt"/>
              </a:rPr>
              <a:t>Features</a:t>
            </a:r>
          </a:p>
          <a:p>
            <a:pPr marL="752231" lvl="1" indent="-285750">
              <a:buFont typeface="Arial" panose="020B0604020202020204" pitchFamily="34" charset="0"/>
              <a:buChar char="•"/>
            </a:pPr>
            <a:r>
              <a:rPr lang="en-US" dirty="0" smtClean="0">
                <a:latin typeface="+mn-lt"/>
              </a:rPr>
              <a:t>Support </a:t>
            </a:r>
            <a:r>
              <a:rPr lang="en-US" dirty="0">
                <a:latin typeface="+mn-lt"/>
              </a:rPr>
              <a:t>multiple annotations at various </a:t>
            </a:r>
            <a:r>
              <a:rPr lang="en-US" dirty="0" smtClean="0">
                <a:latin typeface="+mn-lt"/>
              </a:rPr>
              <a:t>level</a:t>
            </a:r>
          </a:p>
          <a:p>
            <a:pPr marL="752231" lvl="1" indent="-285750">
              <a:buFont typeface="Arial" panose="020B0604020202020204" pitchFamily="34" charset="0"/>
              <a:buChar char="•"/>
            </a:pPr>
            <a:r>
              <a:rPr lang="en-US" dirty="0">
                <a:latin typeface="+mn-lt"/>
              </a:rPr>
              <a:t>Generate automatic </a:t>
            </a:r>
            <a:r>
              <a:rPr lang="en-US" dirty="0" smtClean="0">
                <a:latin typeface="+mn-lt"/>
              </a:rPr>
              <a:t>reports&amp; logs</a:t>
            </a:r>
            <a:endParaRPr lang="en-US" dirty="0">
              <a:latin typeface="+mn-lt"/>
            </a:endParaRPr>
          </a:p>
          <a:p>
            <a:pPr marL="752231" lvl="1" indent="-285750">
              <a:buFont typeface="Arial" panose="020B0604020202020204" pitchFamily="34" charset="0"/>
              <a:buChar char="•"/>
            </a:pPr>
            <a:r>
              <a:rPr lang="en-US" dirty="0">
                <a:latin typeface="+mn-lt"/>
              </a:rPr>
              <a:t>Support parameterization</a:t>
            </a:r>
          </a:p>
          <a:p>
            <a:pPr marL="752231" lvl="1" indent="-285750">
              <a:buFont typeface="Arial" panose="020B0604020202020204" pitchFamily="34" charset="0"/>
              <a:buChar char="•"/>
            </a:pPr>
            <a:r>
              <a:rPr lang="en-US" dirty="0">
                <a:latin typeface="+mn-lt"/>
              </a:rPr>
              <a:t>Support data driven testing with @</a:t>
            </a:r>
            <a:r>
              <a:rPr lang="en-US" dirty="0" err="1">
                <a:latin typeface="+mn-lt"/>
              </a:rPr>
              <a:t>DataProvider</a:t>
            </a:r>
            <a:r>
              <a:rPr lang="en-US" dirty="0">
                <a:latin typeface="+mn-lt"/>
              </a:rPr>
              <a:t> annotation</a:t>
            </a:r>
            <a:endParaRPr lang="en-US" dirty="0" smtClean="0">
              <a:latin typeface="+mn-lt"/>
            </a:endParaRPr>
          </a:p>
          <a:p>
            <a:pPr marL="752231" lvl="1" indent="-285750">
              <a:buFont typeface="Arial" panose="020B0604020202020204" pitchFamily="34" charset="0"/>
              <a:buChar char="•"/>
            </a:pPr>
            <a:r>
              <a:rPr lang="en-US" dirty="0">
                <a:latin typeface="+mn-lt"/>
              </a:rPr>
              <a:t>Test Case can be grouped &amp; Prioritized more </a:t>
            </a:r>
            <a:r>
              <a:rPr lang="en-US" dirty="0" smtClean="0">
                <a:latin typeface="+mn-lt"/>
              </a:rPr>
              <a:t>easily. Supports </a:t>
            </a:r>
          </a:p>
          <a:p>
            <a:pPr marL="752231" lvl="1" indent="-285750">
              <a:buFont typeface="Arial" panose="020B0604020202020204" pitchFamily="34" charset="0"/>
              <a:buChar char="•"/>
            </a:pPr>
            <a:r>
              <a:rPr lang="en-US" dirty="0" smtClean="0">
                <a:latin typeface="+mn-lt"/>
              </a:rPr>
              <a:t>Introduces test groups. Once you have compiled your test, you can configure </a:t>
            </a:r>
            <a:r>
              <a:rPr lang="en-US" dirty="0" err="1" smtClean="0">
                <a:latin typeface="+mn-lt"/>
              </a:rPr>
              <a:t>TestNG</a:t>
            </a:r>
            <a:r>
              <a:rPr lang="en-US" dirty="0" smtClean="0">
                <a:latin typeface="+mn-lt"/>
              </a:rPr>
              <a:t> to run all the “front-end” tests, or “fast”, “slow”, “database” tests etc.</a:t>
            </a:r>
          </a:p>
          <a:p>
            <a:pPr marL="752231" lvl="1" indent="-285750">
              <a:buFont typeface="Arial" panose="020B0604020202020204" pitchFamily="34" charset="0"/>
              <a:buChar char="•"/>
            </a:pPr>
            <a:r>
              <a:rPr lang="en-US" dirty="0">
                <a:latin typeface="+mn-lt"/>
              </a:rPr>
              <a:t>Supports Dependent test methods</a:t>
            </a:r>
            <a:r>
              <a:rPr lang="en-US" dirty="0" smtClean="0">
                <a:latin typeface="+mn-lt"/>
              </a:rPr>
              <a:t>,</a:t>
            </a:r>
            <a:r>
              <a:rPr lang="en-US" dirty="0">
                <a:latin typeface="+mn-lt"/>
              </a:rPr>
              <a:t> </a:t>
            </a:r>
            <a:r>
              <a:rPr lang="en-US" dirty="0" smtClean="0">
                <a:latin typeface="+mn-lt"/>
              </a:rPr>
              <a:t>parallelization, Retry functionality, </a:t>
            </a:r>
            <a:r>
              <a:rPr lang="en-US" dirty="0">
                <a:latin typeface="+mn-lt"/>
              </a:rPr>
              <a:t>load testing, and partial failure</a:t>
            </a:r>
            <a:r>
              <a:rPr lang="en-US" dirty="0" smtClean="0">
                <a:latin typeface="+mn-lt"/>
              </a:rPr>
              <a:t>.</a:t>
            </a:r>
          </a:p>
          <a:p>
            <a:pPr marL="752231" lvl="1" indent="-285750">
              <a:buFont typeface="Arial" panose="020B0604020202020204" pitchFamily="34" charset="0"/>
              <a:buChar char="•"/>
            </a:pPr>
            <a:r>
              <a:rPr lang="en-US" dirty="0">
                <a:latin typeface="+mn-lt"/>
              </a:rPr>
              <a:t>Flexible plug-in API</a:t>
            </a:r>
          </a:p>
        </p:txBody>
      </p:sp>
    </p:spTree>
    <p:extLst>
      <p:ext uri="{BB962C8B-B14F-4D97-AF65-F5344CB8AC3E}">
        <p14:creationId xmlns:p14="http://schemas.microsoft.com/office/powerpoint/2010/main" val="217798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nchor="ctr"/>
          <a:lstStyle/>
          <a:p>
            <a:pPr defTabSz="822173">
              <a:tabLst>
                <a:tab pos="247818" algn="l"/>
              </a:tabLst>
            </a:pPr>
            <a:r>
              <a:rPr lang="en-US" dirty="0" smtClean="0">
                <a:solidFill>
                  <a:schemeClr val="accent1"/>
                </a:solidFill>
              </a:rPr>
              <a:t>Contents</a:t>
            </a:r>
            <a:endParaRPr lang="en-US" dirty="0">
              <a:solidFill>
                <a:schemeClr val="accent1"/>
              </a:solidFill>
            </a:endParaRPr>
          </a:p>
        </p:txBody>
      </p:sp>
      <p:sp>
        <p:nvSpPr>
          <p:cNvPr id="3" name="Content Placeholder 2"/>
          <p:cNvSpPr>
            <a:spLocks noGrp="1"/>
          </p:cNvSpPr>
          <p:nvPr>
            <p:ph idx="4294967295"/>
          </p:nvPr>
        </p:nvSpPr>
        <p:spPr>
          <a:xfrm>
            <a:off x="3848011" y="760957"/>
            <a:ext cx="4251325" cy="4379913"/>
          </a:xfrm>
        </p:spPr>
        <p:txBody>
          <a:bodyPr vert="horz" wrap="square" lIns="0" tIns="0" rIns="0" bIns="0" numCol="1" anchor="t" anchorCtr="0" compatLnSpc="1">
            <a:prstTxWarp prst="textNoShape">
              <a:avLst/>
            </a:prstTxWarp>
            <a:noAutofit/>
          </a:bodyPr>
          <a:lstStyle/>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Introduction to Selenium WebDriver </a:t>
            </a:r>
          </a:p>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Benefits &amp; Limitations</a:t>
            </a:r>
          </a:p>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Comparison with other tools</a:t>
            </a:r>
          </a:p>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Introduction to Java</a:t>
            </a:r>
          </a:p>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Java </a:t>
            </a:r>
            <a:r>
              <a:rPr lang="en-US" sz="1350" b="1" dirty="0" err="1" smtClean="0"/>
              <a:t>Misc</a:t>
            </a:r>
            <a:endParaRPr lang="en-US" sz="1350" b="1" dirty="0"/>
          </a:p>
          <a:p>
            <a:pPr>
              <a:lnSpc>
                <a:spcPct val="150000"/>
              </a:lnSpc>
              <a:spcBef>
                <a:spcPts val="0"/>
              </a:spcBef>
              <a:buClr>
                <a:schemeClr val="accent4">
                  <a:lumMod val="75000"/>
                </a:schemeClr>
              </a:buClr>
              <a:buSzPct val="150000"/>
              <a:buFont typeface="Courier New" panose="02070309020205020404" pitchFamily="49" charset="0"/>
              <a:buChar char="o"/>
            </a:pPr>
            <a:r>
              <a:rPr lang="en-US" sz="1350" b="1" dirty="0"/>
              <a:t>Locators</a:t>
            </a:r>
          </a:p>
          <a:p>
            <a:pPr>
              <a:lnSpc>
                <a:spcPct val="150000"/>
              </a:lnSpc>
              <a:spcBef>
                <a:spcPts val="0"/>
              </a:spcBef>
              <a:buClr>
                <a:schemeClr val="accent4">
                  <a:lumMod val="75000"/>
                </a:schemeClr>
              </a:buClr>
              <a:buSzPct val="150000"/>
              <a:buFont typeface="Courier New" panose="02070309020205020404" pitchFamily="49" charset="0"/>
              <a:buChar char="o"/>
            </a:pPr>
            <a:endParaRPr lang="en-US" sz="1350" b="1" dirty="0"/>
          </a:p>
        </p:txBody>
      </p:sp>
      <p:grpSp>
        <p:nvGrpSpPr>
          <p:cNvPr id="12" name="Group 11"/>
          <p:cNvGrpSpPr/>
          <p:nvPr/>
        </p:nvGrpSpPr>
        <p:grpSpPr>
          <a:xfrm>
            <a:off x="225029" y="731520"/>
            <a:ext cx="3768253" cy="4739539"/>
            <a:chOff x="1389529" y="687287"/>
            <a:chExt cx="5365165" cy="5649506"/>
          </a:xfrm>
        </p:grpSpPr>
        <p:pic>
          <p:nvPicPr>
            <p:cNvPr id="1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389529" y="722376"/>
              <a:ext cx="4599432" cy="5614417"/>
            </a:xfrm>
            <a:prstGeom prst="rect">
              <a:avLst/>
            </a:prstGeom>
          </p:spPr>
        </p:pic>
        <p:sp>
          <p:nvSpPr>
            <p:cNvPr id="14" name="Rechteck 1"/>
            <p:cNvSpPr/>
            <p:nvPr/>
          </p:nvSpPr>
          <p:spPr bwMode="auto">
            <a:xfrm>
              <a:off x="5748200" y="687287"/>
              <a:ext cx="1006494" cy="5649505"/>
            </a:xfrm>
            <a:prstGeom prst="rect">
              <a:avLst/>
            </a:prstGeom>
            <a:gradFill flip="none" rotWithShape="1">
              <a:gsLst>
                <a:gs pos="51000">
                  <a:srgbClr val="7E7E7E"/>
                </a:gs>
                <a:gs pos="4000">
                  <a:schemeClr val="bg1">
                    <a:alpha val="0"/>
                  </a:schemeClr>
                </a:gs>
                <a:gs pos="52000">
                  <a:schemeClr val="tx1">
                    <a:lumMod val="65000"/>
                    <a:lumOff val="35000"/>
                  </a:schemeClr>
                </a:gs>
                <a:gs pos="57000">
                  <a:schemeClr val="bg1">
                    <a:lumMod val="85000"/>
                    <a:shade val="67500"/>
                    <a:satMod val="115000"/>
                    <a:alpha val="90000"/>
                  </a:schemeClr>
                </a:gs>
                <a:gs pos="97000">
                  <a:schemeClr val="bg1">
                    <a:alpha val="0"/>
                  </a:schemeClr>
                </a:gs>
                <a:gs pos="51000">
                  <a:schemeClr val="bg1">
                    <a:lumMod val="85000"/>
                    <a:shade val="100000"/>
                    <a:satMod val="115000"/>
                  </a:schemeClr>
                </a:gs>
              </a:gsLst>
              <a:lin ang="0" scaled="1"/>
              <a:tileRect/>
            </a:gradFill>
            <a:ln w="3175" cap="flat" cmpd="sng">
              <a:noFill/>
              <a:prstDash val="solid"/>
              <a:round/>
              <a:headEnd type="none" w="med" len="med"/>
              <a:tailEnd type="none" w="med" len="med"/>
            </a:ln>
            <a:effectLst/>
            <a:extLst/>
          </p:spPr>
          <p:txBody>
            <a:bodyPr lIns="52847" tIns="26423" rIns="52847" bIns="26423" rtlCol="0" anchor="ctr"/>
            <a:lstStyle/>
            <a:p>
              <a:pPr algn="ctr" defTabSz="528425"/>
              <a:endParaRPr lang="de-DE" sz="1040" dirty="0">
                <a:solidFill>
                  <a:prstClr val="black"/>
                </a:solidFill>
                <a:ea typeface="ＭＳ Ｐゴシック"/>
              </a:endParaRPr>
            </a:p>
          </p:txBody>
        </p:sp>
      </p:grpSp>
    </p:spTree>
    <p:extLst>
      <p:ext uri="{BB962C8B-B14F-4D97-AF65-F5344CB8AC3E}">
        <p14:creationId xmlns:p14="http://schemas.microsoft.com/office/powerpoint/2010/main" val="435352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Assertions</a:t>
            </a:r>
            <a:endParaRPr lang="en-US" dirty="0"/>
          </a:p>
        </p:txBody>
      </p:sp>
      <p:sp>
        <p:nvSpPr>
          <p:cNvPr id="3" name="TextBox 2"/>
          <p:cNvSpPr txBox="1"/>
          <p:nvPr/>
        </p:nvSpPr>
        <p:spPr>
          <a:xfrm>
            <a:off x="114300" y="978373"/>
            <a:ext cx="8915400" cy="4524315"/>
          </a:xfrm>
          <a:prstGeom prst="rect">
            <a:avLst/>
          </a:prstGeom>
          <a:noFill/>
        </p:spPr>
        <p:txBody>
          <a:bodyPr wrap="square" rtlCol="0">
            <a:spAutoFit/>
          </a:bodyPr>
          <a:lstStyle/>
          <a:p>
            <a:pPr algn="just"/>
            <a:r>
              <a:rPr lang="en-US" b="1" dirty="0" smtClean="0">
                <a:latin typeface="+mn-lt"/>
              </a:rPr>
              <a:t>Assertions</a:t>
            </a:r>
          </a:p>
          <a:p>
            <a:pPr algn="just"/>
            <a:endParaRPr lang="en-US" b="1" dirty="0">
              <a:latin typeface="+mn-lt"/>
            </a:endParaRPr>
          </a:p>
          <a:p>
            <a:pPr algn="just"/>
            <a:r>
              <a:rPr lang="en-US" dirty="0">
                <a:latin typeface="+mn-lt"/>
              </a:rPr>
              <a:t>Assertions are used to perform various kinds of validations in the tests and help us to decide whether the test has passed or failed. There are two types of assertions in </a:t>
            </a:r>
            <a:r>
              <a:rPr lang="en-US" dirty="0">
                <a:latin typeface="+mn-lt"/>
                <a:hlinkClick r:id="rId3" tooltip="automated testing services"/>
              </a:rPr>
              <a:t>Selenium</a:t>
            </a:r>
            <a:r>
              <a:rPr lang="en-US" dirty="0">
                <a:latin typeface="+mn-lt"/>
              </a:rPr>
              <a:t> that we can place in our test scripts using </a:t>
            </a:r>
            <a:r>
              <a:rPr lang="en-US" dirty="0" err="1">
                <a:latin typeface="+mn-lt"/>
              </a:rPr>
              <a:t>TestNG</a:t>
            </a:r>
            <a:r>
              <a:rPr lang="en-US" dirty="0">
                <a:latin typeface="+mn-lt"/>
              </a:rPr>
              <a:t>:</a:t>
            </a:r>
          </a:p>
          <a:p>
            <a:pPr algn="just"/>
            <a:endParaRPr lang="en-US" b="1" dirty="0">
              <a:latin typeface="+mn-lt"/>
            </a:endParaRPr>
          </a:p>
          <a:p>
            <a:pPr algn="just"/>
            <a:r>
              <a:rPr lang="en-US" b="1" dirty="0">
                <a:latin typeface="+mn-lt"/>
              </a:rPr>
              <a:t>Hard Assertions</a:t>
            </a:r>
            <a:r>
              <a:rPr lang="en-US" dirty="0">
                <a:latin typeface="+mn-lt"/>
              </a:rPr>
              <a:t>: As the name suggests, these assertions put a strict restriction on the test script in which it is placed. When using hard assertions in the test scripts, your test script will stop executing when the assertion fails, and the test will be failed in </a:t>
            </a:r>
            <a:r>
              <a:rPr lang="en-US" dirty="0" err="1">
                <a:latin typeface="+mn-lt"/>
              </a:rPr>
              <a:t>TestNG</a:t>
            </a:r>
            <a:r>
              <a:rPr lang="en-US" dirty="0">
                <a:latin typeface="+mn-lt"/>
              </a:rPr>
              <a:t> report.</a:t>
            </a:r>
          </a:p>
          <a:p>
            <a:pPr algn="just"/>
            <a:endParaRPr lang="en-US" dirty="0">
              <a:latin typeface="+mn-lt"/>
            </a:endParaRPr>
          </a:p>
          <a:p>
            <a:pPr algn="just"/>
            <a:r>
              <a:rPr lang="en-US" b="1" dirty="0">
                <a:latin typeface="+mn-lt"/>
              </a:rPr>
              <a:t>Soft Assertions:</a:t>
            </a:r>
            <a:r>
              <a:rPr lang="en-US" dirty="0">
                <a:latin typeface="+mn-lt"/>
              </a:rPr>
              <a:t> If you need to execute the remaining test case even after an assertion fails, and you also want to report assertion and test case failure in </a:t>
            </a:r>
            <a:r>
              <a:rPr lang="en-US" dirty="0" err="1">
                <a:latin typeface="+mn-lt"/>
              </a:rPr>
              <a:t>TestNG</a:t>
            </a:r>
            <a:r>
              <a:rPr lang="en-US" dirty="0">
                <a:latin typeface="+mn-lt"/>
              </a:rPr>
              <a:t> report, </a:t>
            </a:r>
            <a:r>
              <a:rPr lang="en-US" dirty="0" err="1">
                <a:latin typeface="+mn-lt"/>
              </a:rPr>
              <a:t>TestNG</a:t>
            </a:r>
            <a:r>
              <a:rPr lang="en-US" dirty="0">
                <a:latin typeface="+mn-lt"/>
              </a:rPr>
              <a:t> provides soft assertions for this. Unlike hard assertions, they do not bring the entire program to a halt, i.e. a test script does not stop running even if an assertion fails, but the test itself is failed to indicate the right result.</a:t>
            </a:r>
          </a:p>
          <a:p>
            <a:pPr algn="just"/>
            <a:endParaRPr lang="en-US" dirty="0" smtClean="0">
              <a:latin typeface="+mn-lt"/>
            </a:endParaRPr>
          </a:p>
          <a:p>
            <a:pPr algn="just"/>
            <a:r>
              <a:rPr lang="en-US" dirty="0" smtClean="0">
                <a:latin typeface="+mn-lt"/>
              </a:rPr>
              <a:t>The</a:t>
            </a:r>
            <a:r>
              <a:rPr lang="en-US" dirty="0">
                <a:latin typeface="+mn-lt"/>
              </a:rPr>
              <a:t> </a:t>
            </a:r>
            <a:r>
              <a:rPr lang="en-US" b="1" i="1" dirty="0" err="1">
                <a:latin typeface="+mn-lt"/>
              </a:rPr>
              <a:t>softAssert.assertAll</a:t>
            </a:r>
            <a:r>
              <a:rPr lang="en-US" b="1" i="1" dirty="0">
                <a:latin typeface="+mn-lt"/>
              </a:rPr>
              <a:t>() </a:t>
            </a:r>
            <a:r>
              <a:rPr lang="en-US" b="1" dirty="0">
                <a:latin typeface="+mn-lt"/>
              </a:rPr>
              <a:t>method</a:t>
            </a:r>
            <a:r>
              <a:rPr lang="en-US" dirty="0">
                <a:latin typeface="+mn-lt"/>
              </a:rPr>
              <a:t> does the trick. This method collates all the failures and decides whether to pass the test case or not at the end. </a:t>
            </a:r>
            <a:r>
              <a:rPr lang="en-US" dirty="0" err="1">
                <a:latin typeface="+mn-lt"/>
              </a:rPr>
              <a:t>TestNG</a:t>
            </a:r>
            <a:r>
              <a:rPr lang="en-US" dirty="0">
                <a:latin typeface="+mn-lt"/>
              </a:rPr>
              <a:t> library itself offers the facility to perform Soft Assertions in your test without writing any custom logic.</a:t>
            </a:r>
          </a:p>
        </p:txBody>
      </p:sp>
    </p:spTree>
    <p:extLst>
      <p:ext uri="{BB962C8B-B14F-4D97-AF65-F5344CB8AC3E}">
        <p14:creationId xmlns:p14="http://schemas.microsoft.com/office/powerpoint/2010/main" val="2852975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Annotations</a:t>
            </a:r>
            <a:endParaRPr lang="en-US" dirty="0"/>
          </a:p>
        </p:txBody>
      </p:sp>
      <p:sp>
        <p:nvSpPr>
          <p:cNvPr id="3" name="TextBox 2"/>
          <p:cNvSpPr txBox="1"/>
          <p:nvPr/>
        </p:nvSpPr>
        <p:spPr>
          <a:xfrm>
            <a:off x="114300" y="978373"/>
            <a:ext cx="8915400" cy="4770537"/>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mn-lt"/>
              </a:rPr>
              <a:t>@</a:t>
            </a:r>
            <a:r>
              <a:rPr lang="en-US" b="1" dirty="0" err="1">
                <a:latin typeface="+mn-lt"/>
              </a:rPr>
              <a:t>BeforeSuite</a:t>
            </a:r>
            <a:r>
              <a:rPr lang="en-US" dirty="0">
                <a:latin typeface="+mn-lt"/>
              </a:rPr>
              <a:t>: The annotated method will be run before all tests in this suite have </a:t>
            </a:r>
            <a:r>
              <a:rPr lang="en-US" dirty="0" smtClean="0">
                <a:latin typeface="+mn-lt"/>
              </a:rPr>
              <a:t>run</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AfterSuite</a:t>
            </a:r>
            <a:r>
              <a:rPr lang="en-US" dirty="0">
                <a:latin typeface="+mn-lt"/>
              </a:rPr>
              <a:t>: The annotated method will be run after all tests in this suite have </a:t>
            </a:r>
            <a:r>
              <a:rPr lang="en-US" dirty="0" smtClean="0">
                <a:latin typeface="+mn-lt"/>
              </a:rPr>
              <a:t>run</a:t>
            </a:r>
            <a:endParaRPr lang="en-US" dirty="0">
              <a:latin typeface="+mn-lt"/>
            </a:endParaRPr>
          </a:p>
          <a:p>
            <a:pPr marL="285750" indent="-285750" algn="just">
              <a:buFont typeface="Arial" panose="020B0604020202020204" pitchFamily="34" charset="0"/>
              <a:buChar char="•"/>
            </a:pPr>
            <a:r>
              <a:rPr lang="en-US" b="1" dirty="0" smtClean="0">
                <a:latin typeface="+mn-lt"/>
              </a:rPr>
              <a:t>@</a:t>
            </a:r>
            <a:r>
              <a:rPr lang="en-US" b="1" dirty="0" err="1">
                <a:latin typeface="+mn-lt"/>
              </a:rPr>
              <a:t>BeforeTest</a:t>
            </a:r>
            <a:r>
              <a:rPr lang="en-US" dirty="0">
                <a:latin typeface="+mn-lt"/>
              </a:rPr>
              <a:t>: The annotated method will be run before any test method belonging to the classes inside the tag is </a:t>
            </a:r>
            <a:r>
              <a:rPr lang="en-US" dirty="0" smtClean="0">
                <a:latin typeface="+mn-lt"/>
              </a:rPr>
              <a:t>run</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AfterTest</a:t>
            </a:r>
            <a:r>
              <a:rPr lang="en-US" dirty="0">
                <a:latin typeface="+mn-lt"/>
              </a:rPr>
              <a:t>: The annotated method will be run after all the test methods belonging to the classes inside the tag have </a:t>
            </a:r>
            <a:r>
              <a:rPr lang="en-US" dirty="0" smtClean="0">
                <a:latin typeface="+mn-lt"/>
              </a:rPr>
              <a:t>run</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BeforeClass</a:t>
            </a:r>
            <a:r>
              <a:rPr lang="en-US" dirty="0">
                <a:latin typeface="+mn-lt"/>
              </a:rPr>
              <a:t>: The annotated method will be run before the first test method in the current class is </a:t>
            </a:r>
            <a:r>
              <a:rPr lang="en-US" dirty="0" smtClean="0">
                <a:latin typeface="+mn-lt"/>
              </a:rPr>
              <a:t>invoked</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AfterClass</a:t>
            </a:r>
            <a:r>
              <a:rPr lang="en-US" dirty="0">
                <a:latin typeface="+mn-lt"/>
              </a:rPr>
              <a:t>: The annotated method will be run after all the test methods in the current class have been </a:t>
            </a:r>
            <a:r>
              <a:rPr lang="en-US" dirty="0" smtClean="0">
                <a:latin typeface="+mn-lt"/>
              </a:rPr>
              <a:t>run</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BeforeMethod</a:t>
            </a:r>
            <a:r>
              <a:rPr lang="en-US" dirty="0">
                <a:latin typeface="+mn-lt"/>
              </a:rPr>
              <a:t>: The annotated method will be run before each test </a:t>
            </a:r>
            <a:r>
              <a:rPr lang="en-US" dirty="0" smtClean="0">
                <a:latin typeface="+mn-lt"/>
              </a:rPr>
              <a:t>method</a:t>
            </a:r>
            <a:endParaRPr lang="en-US" dirty="0">
              <a:latin typeface="+mn-lt"/>
            </a:endParaRPr>
          </a:p>
          <a:p>
            <a:pPr marL="285750" indent="-285750" algn="just">
              <a:buFont typeface="Arial" panose="020B0604020202020204" pitchFamily="34" charset="0"/>
              <a:buChar char="•"/>
            </a:pPr>
            <a:r>
              <a:rPr lang="en-US" b="1" dirty="0">
                <a:latin typeface="+mn-lt"/>
              </a:rPr>
              <a:t>@</a:t>
            </a:r>
            <a:r>
              <a:rPr lang="en-US" b="1" dirty="0" err="1">
                <a:latin typeface="+mn-lt"/>
              </a:rPr>
              <a:t>AfterMethod</a:t>
            </a:r>
            <a:r>
              <a:rPr lang="en-US" dirty="0">
                <a:latin typeface="+mn-lt"/>
              </a:rPr>
              <a:t>: The annotated method will be run after each test </a:t>
            </a:r>
            <a:r>
              <a:rPr lang="en-US" dirty="0" smtClean="0">
                <a:latin typeface="+mn-lt"/>
              </a:rPr>
              <a:t>method</a:t>
            </a:r>
            <a:endParaRPr lang="en-US" dirty="0">
              <a:latin typeface="+mn-lt"/>
            </a:endParaRPr>
          </a:p>
          <a:p>
            <a:pPr marL="285750" indent="-285750" algn="just">
              <a:buFont typeface="Arial" panose="020B0604020202020204" pitchFamily="34" charset="0"/>
              <a:buChar char="•"/>
            </a:pPr>
            <a:r>
              <a:rPr lang="en-US" b="1" dirty="0">
                <a:latin typeface="+mn-lt"/>
              </a:rPr>
              <a:t>@Test</a:t>
            </a:r>
            <a:r>
              <a:rPr lang="en-US" dirty="0">
                <a:latin typeface="+mn-lt"/>
              </a:rPr>
              <a:t>: The annotated method is a part of a test </a:t>
            </a:r>
            <a:r>
              <a:rPr lang="en-US" dirty="0" smtClean="0">
                <a:latin typeface="+mn-lt"/>
              </a:rPr>
              <a:t>case</a:t>
            </a:r>
            <a:endParaRPr lang="en-US" dirty="0">
              <a:latin typeface="+mn-lt"/>
            </a:endParaRPr>
          </a:p>
          <a:p>
            <a:pPr marL="285750" indent="-285750" algn="just">
              <a:buFont typeface="Arial" panose="020B0604020202020204" pitchFamily="34" charset="0"/>
              <a:buChar char="•"/>
            </a:pPr>
            <a:r>
              <a:rPr lang="en-US" b="1" dirty="0">
                <a:latin typeface="+mn-lt"/>
              </a:rPr>
              <a:t>@Parameters</a:t>
            </a:r>
            <a:r>
              <a:rPr lang="en-US" dirty="0">
                <a:latin typeface="+mn-lt"/>
              </a:rPr>
              <a:t>: The annotation allow you pass parameters directly to your test method with your testng.xml</a:t>
            </a:r>
          </a:p>
          <a:p>
            <a:pPr marL="285750" indent="-285750" algn="just">
              <a:buFont typeface="Arial" panose="020B0604020202020204" pitchFamily="34" charset="0"/>
              <a:buChar char="•"/>
            </a:pPr>
            <a:r>
              <a:rPr lang="en-US" b="1" dirty="0">
                <a:latin typeface="+mn-lt"/>
              </a:rPr>
              <a:t>@</a:t>
            </a:r>
            <a:r>
              <a:rPr lang="en-US" b="1" dirty="0" err="1">
                <a:latin typeface="+mn-lt"/>
              </a:rPr>
              <a:t>DataProvider</a:t>
            </a:r>
            <a:r>
              <a:rPr lang="en-US" b="1" dirty="0">
                <a:latin typeface="+mn-lt"/>
              </a:rPr>
              <a:t>: </a:t>
            </a:r>
            <a:r>
              <a:rPr lang="en-US" dirty="0">
                <a:latin typeface="+mn-lt"/>
              </a:rPr>
              <a:t>When you need to pass complex parameters (data read from excel) in such case parameter can be passed using Data Providers. Data Provider returns an 2D array of </a:t>
            </a:r>
            <a:r>
              <a:rPr lang="en-US" dirty="0" smtClean="0">
                <a:latin typeface="+mn-lt"/>
              </a:rPr>
              <a:t>Objects</a:t>
            </a:r>
            <a:endParaRPr lang="en-US" dirty="0">
              <a:latin typeface="+mn-lt"/>
            </a:endParaRPr>
          </a:p>
          <a:p>
            <a:pPr algn="just"/>
            <a:endParaRPr lang="en-US" b="1" dirty="0" smtClean="0">
              <a:latin typeface="+mn-lt"/>
            </a:endParaRPr>
          </a:p>
          <a:p>
            <a:pPr algn="just"/>
            <a:r>
              <a:rPr lang="en-US" b="1" i="1" dirty="0" smtClean="0">
                <a:latin typeface="+mn-lt"/>
              </a:rPr>
              <a:t>Refer testing.org for more detailed documentation</a:t>
            </a:r>
          </a:p>
        </p:txBody>
      </p:sp>
    </p:spTree>
    <p:extLst>
      <p:ext uri="{BB962C8B-B14F-4D97-AF65-F5344CB8AC3E}">
        <p14:creationId xmlns:p14="http://schemas.microsoft.com/office/powerpoint/2010/main" val="2239937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Demo</a:t>
            </a:r>
            <a:endParaRPr lang="en-US" dirty="0"/>
          </a:p>
        </p:txBody>
      </p:sp>
      <p:sp>
        <p:nvSpPr>
          <p:cNvPr id="3" name="TextBox 2"/>
          <p:cNvSpPr txBox="1"/>
          <p:nvPr/>
        </p:nvSpPr>
        <p:spPr>
          <a:xfrm>
            <a:off x="114300" y="841213"/>
            <a:ext cx="8915400" cy="6093976"/>
          </a:xfrm>
          <a:prstGeom prst="rect">
            <a:avLst/>
          </a:prstGeom>
          <a:noFill/>
        </p:spPr>
        <p:txBody>
          <a:bodyPr wrap="square" rtlCol="0">
            <a:spAutoFit/>
          </a:bodyPr>
          <a:lstStyle/>
          <a:p>
            <a:pPr marL="0" indent="0">
              <a:buNone/>
            </a:pPr>
            <a:r>
              <a:rPr lang="en-US" sz="1000" b="1" dirty="0">
                <a:latin typeface="+mn-lt"/>
              </a:rPr>
              <a:t>import </a:t>
            </a:r>
            <a:r>
              <a:rPr lang="en-US" sz="1000" b="1" dirty="0" err="1">
                <a:latin typeface="+mn-lt"/>
              </a:rPr>
              <a:t>org.openqa.selenium.WebDriver</a:t>
            </a:r>
            <a:r>
              <a:rPr lang="en-US" sz="1000" b="1" dirty="0">
                <a:latin typeface="+mn-lt"/>
              </a:rPr>
              <a:t>;</a:t>
            </a:r>
          </a:p>
          <a:p>
            <a:pPr marL="0" indent="0">
              <a:buNone/>
            </a:pPr>
            <a:r>
              <a:rPr lang="en-US" sz="1000" b="1" dirty="0">
                <a:latin typeface="+mn-lt"/>
              </a:rPr>
              <a:t>import </a:t>
            </a:r>
            <a:r>
              <a:rPr lang="en-US" sz="1000" b="1" dirty="0" err="1">
                <a:latin typeface="+mn-lt"/>
              </a:rPr>
              <a:t>org.openqa.selenium.chrome.ChromeDriver</a:t>
            </a:r>
            <a:r>
              <a:rPr lang="en-US" sz="1000" b="1" dirty="0">
                <a:latin typeface="+mn-lt"/>
              </a:rPr>
              <a:t>;</a:t>
            </a:r>
          </a:p>
          <a:p>
            <a:pPr marL="0" indent="0">
              <a:buNone/>
            </a:pPr>
            <a:r>
              <a:rPr lang="en-US" sz="1000" b="1" dirty="0">
                <a:latin typeface="+mn-lt"/>
              </a:rPr>
              <a:t>import </a:t>
            </a:r>
            <a:r>
              <a:rPr lang="en-US" sz="1000" b="1" dirty="0" err="1">
                <a:latin typeface="+mn-lt"/>
              </a:rPr>
              <a:t>org.openqa.selenium.firefox.FirefoxDriver</a:t>
            </a:r>
            <a:r>
              <a:rPr lang="en-US" sz="1000" b="1" dirty="0">
                <a:latin typeface="+mn-lt"/>
              </a:rPr>
              <a:t>;</a:t>
            </a:r>
          </a:p>
          <a:p>
            <a:pPr marL="0" indent="0">
              <a:buNone/>
            </a:pPr>
            <a:r>
              <a:rPr lang="en-US" sz="1000" b="1" dirty="0">
                <a:latin typeface="+mn-lt"/>
              </a:rPr>
              <a:t>import </a:t>
            </a:r>
            <a:r>
              <a:rPr lang="en-US" sz="1000" b="1" dirty="0" err="1">
                <a:latin typeface="+mn-lt"/>
              </a:rPr>
              <a:t>org.testng.Assert</a:t>
            </a:r>
            <a:r>
              <a:rPr lang="en-US" sz="1000" b="1" dirty="0">
                <a:latin typeface="+mn-lt"/>
              </a:rPr>
              <a:t>;</a:t>
            </a:r>
          </a:p>
          <a:p>
            <a:pPr marL="0" indent="0">
              <a:buNone/>
            </a:pPr>
            <a:r>
              <a:rPr lang="en-US" sz="1000" b="1" dirty="0">
                <a:latin typeface="+mn-lt"/>
              </a:rPr>
              <a:t>import </a:t>
            </a:r>
            <a:r>
              <a:rPr lang="en-US" sz="1000" b="1" dirty="0" err="1">
                <a:latin typeface="+mn-lt"/>
              </a:rPr>
              <a:t>org.testng.annotations.AfterTest</a:t>
            </a:r>
            <a:r>
              <a:rPr lang="en-US" sz="1000" b="1" dirty="0">
                <a:latin typeface="+mn-lt"/>
              </a:rPr>
              <a:t>;</a:t>
            </a:r>
          </a:p>
          <a:p>
            <a:pPr marL="0" indent="0">
              <a:buNone/>
            </a:pPr>
            <a:r>
              <a:rPr lang="en-US" sz="1000" b="1" dirty="0">
                <a:latin typeface="+mn-lt"/>
              </a:rPr>
              <a:t>import </a:t>
            </a:r>
            <a:r>
              <a:rPr lang="en-US" sz="1000" b="1" dirty="0" err="1">
                <a:latin typeface="+mn-lt"/>
              </a:rPr>
              <a:t>org.testng.annotations.BeforeTest</a:t>
            </a:r>
            <a:r>
              <a:rPr lang="en-US" sz="1000" b="1" dirty="0">
                <a:latin typeface="+mn-lt"/>
              </a:rPr>
              <a:t>;</a:t>
            </a:r>
          </a:p>
          <a:p>
            <a:pPr marL="0" indent="0">
              <a:buNone/>
            </a:pPr>
            <a:r>
              <a:rPr lang="en-US" sz="1000" b="1" dirty="0">
                <a:latin typeface="+mn-lt"/>
              </a:rPr>
              <a:t>import </a:t>
            </a:r>
            <a:r>
              <a:rPr lang="en-US" sz="1000" b="1" dirty="0" err="1">
                <a:latin typeface="+mn-lt"/>
              </a:rPr>
              <a:t>org.testng.annotations.Optional</a:t>
            </a:r>
            <a:r>
              <a:rPr lang="en-US" sz="1000" b="1" dirty="0">
                <a:latin typeface="+mn-lt"/>
              </a:rPr>
              <a:t>;</a:t>
            </a:r>
          </a:p>
          <a:p>
            <a:pPr marL="0" indent="0">
              <a:buNone/>
            </a:pPr>
            <a:r>
              <a:rPr lang="en-US" sz="1000" b="1" dirty="0">
                <a:latin typeface="+mn-lt"/>
              </a:rPr>
              <a:t>import </a:t>
            </a:r>
            <a:r>
              <a:rPr lang="en-US" sz="1000" b="1" dirty="0" err="1">
                <a:latin typeface="+mn-lt"/>
              </a:rPr>
              <a:t>org.testng.annotations.Parameters</a:t>
            </a:r>
            <a:r>
              <a:rPr lang="en-US" sz="1000" b="1" dirty="0">
                <a:latin typeface="+mn-lt"/>
              </a:rPr>
              <a:t>;</a:t>
            </a:r>
          </a:p>
          <a:p>
            <a:pPr marL="0" indent="0">
              <a:buNone/>
            </a:pPr>
            <a:r>
              <a:rPr lang="en-US" sz="1000" b="1" dirty="0">
                <a:latin typeface="+mn-lt"/>
              </a:rPr>
              <a:t>import </a:t>
            </a:r>
            <a:r>
              <a:rPr lang="en-US" sz="1000" b="1" dirty="0" err="1">
                <a:latin typeface="+mn-lt"/>
              </a:rPr>
              <a:t>org.testng.annotations.Test</a:t>
            </a:r>
            <a:r>
              <a:rPr lang="en-US" sz="1000" b="1" dirty="0">
                <a:latin typeface="+mn-lt"/>
              </a:rPr>
              <a:t>;</a:t>
            </a:r>
          </a:p>
          <a:p>
            <a:pPr marL="0" indent="0">
              <a:buNone/>
            </a:pPr>
            <a:endParaRPr lang="en-US" sz="1000" b="1" dirty="0" smtClean="0">
              <a:latin typeface="+mn-lt"/>
            </a:endParaRPr>
          </a:p>
          <a:p>
            <a:pPr marL="0" indent="0">
              <a:buNone/>
            </a:pPr>
            <a:r>
              <a:rPr lang="en-US" sz="1000" b="1" dirty="0" smtClean="0">
                <a:latin typeface="+mn-lt"/>
              </a:rPr>
              <a:t>public </a:t>
            </a:r>
            <a:r>
              <a:rPr lang="en-US" sz="1000" b="1" dirty="0">
                <a:latin typeface="+mn-lt"/>
              </a:rPr>
              <a:t>class </a:t>
            </a:r>
            <a:r>
              <a:rPr lang="en-US" sz="1000" b="1" dirty="0" err="1">
                <a:latin typeface="+mn-lt"/>
              </a:rPr>
              <a:t>TestNGDemo</a:t>
            </a:r>
            <a:r>
              <a:rPr lang="en-US" sz="1000" b="1" dirty="0">
                <a:latin typeface="+mn-lt"/>
              </a:rPr>
              <a:t> {</a:t>
            </a:r>
          </a:p>
          <a:p>
            <a:pPr marL="0" indent="0">
              <a:buNone/>
              <a:tabLst>
                <a:tab pos="457200" algn="l"/>
              </a:tabLst>
            </a:pPr>
            <a:r>
              <a:rPr lang="en-US" sz="1000" b="1" dirty="0">
                <a:latin typeface="+mn-lt"/>
              </a:rPr>
              <a:t>	</a:t>
            </a:r>
            <a:r>
              <a:rPr lang="en-US" sz="1000" b="1" dirty="0" smtClean="0">
                <a:latin typeface="+mn-lt"/>
              </a:rPr>
              <a:t>public </a:t>
            </a:r>
            <a:r>
              <a:rPr lang="en-US" sz="1000" b="1" dirty="0">
                <a:latin typeface="+mn-lt"/>
              </a:rPr>
              <a:t>WebDriver driver</a:t>
            </a:r>
            <a:r>
              <a:rPr lang="en-US" sz="1000" b="1" dirty="0" smtClean="0">
                <a:latin typeface="+mn-lt"/>
              </a:rPr>
              <a:t>;</a:t>
            </a:r>
          </a:p>
          <a:p>
            <a:pPr marL="0" indent="0">
              <a:buNone/>
              <a:tabLst>
                <a:tab pos="457200" algn="l"/>
              </a:tabLst>
            </a:pPr>
            <a:r>
              <a:rPr lang="en-US" sz="1000" b="1" dirty="0" smtClean="0">
                <a:latin typeface="+mn-lt"/>
              </a:rPr>
              <a:t>	//</a:t>
            </a:r>
            <a:r>
              <a:rPr lang="en-US" sz="1000" b="1" dirty="0">
                <a:latin typeface="+mn-lt"/>
              </a:rPr>
              <a:t>Here this parameters we will take from </a:t>
            </a:r>
            <a:r>
              <a:rPr lang="en-US" sz="1000" b="1" dirty="0" smtClean="0">
                <a:latin typeface="+mn-lt"/>
              </a:rPr>
              <a:t>testng.xml</a:t>
            </a:r>
          </a:p>
          <a:p>
            <a:pPr marL="0" indent="0">
              <a:buNone/>
              <a:tabLst>
                <a:tab pos="457200" algn="l"/>
              </a:tabLst>
            </a:pPr>
            <a:r>
              <a:rPr lang="en-US" sz="1000" b="1" dirty="0">
                <a:latin typeface="+mn-lt"/>
              </a:rPr>
              <a:t>	</a:t>
            </a:r>
            <a:r>
              <a:rPr lang="en-US" sz="1000" b="1" dirty="0" smtClean="0">
                <a:latin typeface="+mn-lt"/>
              </a:rPr>
              <a:t>@</a:t>
            </a:r>
            <a:r>
              <a:rPr lang="en-US" sz="1000" b="1" dirty="0" err="1" smtClean="0">
                <a:latin typeface="+mn-lt"/>
              </a:rPr>
              <a:t>BeforeTest</a:t>
            </a:r>
            <a:endParaRPr lang="en-US" sz="1000" b="1" dirty="0" smtClean="0">
              <a:latin typeface="+mn-lt"/>
            </a:endParaRPr>
          </a:p>
          <a:p>
            <a:pPr marL="0" indent="0">
              <a:buNone/>
              <a:tabLst>
                <a:tab pos="457200" algn="l"/>
              </a:tabLst>
            </a:pPr>
            <a:r>
              <a:rPr lang="en-US" sz="1000" b="1" dirty="0">
                <a:latin typeface="+mn-lt"/>
              </a:rPr>
              <a:t>	</a:t>
            </a:r>
            <a:r>
              <a:rPr lang="en-US" sz="1000" b="1" dirty="0" smtClean="0">
                <a:latin typeface="+mn-lt"/>
              </a:rPr>
              <a:t>@Parameters</a:t>
            </a:r>
            <a:r>
              <a:rPr lang="en-US" sz="1000" b="1" dirty="0">
                <a:latin typeface="+mn-lt"/>
              </a:rPr>
              <a:t>("browser</a:t>
            </a:r>
            <a:r>
              <a:rPr lang="en-US" sz="1000" b="1" dirty="0" smtClean="0">
                <a:latin typeface="+mn-lt"/>
              </a:rPr>
              <a:t>")</a:t>
            </a:r>
          </a:p>
          <a:p>
            <a:pPr marL="0" indent="0">
              <a:buNone/>
              <a:tabLst>
                <a:tab pos="457200" algn="l"/>
              </a:tabLst>
            </a:pPr>
            <a:r>
              <a:rPr lang="en-US" sz="1000" b="1" dirty="0">
                <a:latin typeface="+mn-lt"/>
              </a:rPr>
              <a:t>	</a:t>
            </a:r>
            <a:r>
              <a:rPr lang="en-US" sz="1000" b="1" dirty="0" smtClean="0">
                <a:latin typeface="+mn-lt"/>
              </a:rPr>
              <a:t>public </a:t>
            </a:r>
            <a:r>
              <a:rPr lang="en-US" sz="1000" b="1" dirty="0">
                <a:latin typeface="+mn-lt"/>
              </a:rPr>
              <a:t>void </a:t>
            </a:r>
            <a:r>
              <a:rPr lang="en-US" sz="1000" b="1" dirty="0" smtClean="0">
                <a:latin typeface="+mn-lt"/>
              </a:rPr>
              <a:t>setup (@</a:t>
            </a:r>
            <a:r>
              <a:rPr lang="en-US" sz="1000" b="1" dirty="0">
                <a:latin typeface="+mn-lt"/>
              </a:rPr>
              <a:t>Optional String browser</a:t>
            </a:r>
            <a:r>
              <a:rPr lang="en-US" sz="1000" b="1" dirty="0" smtClean="0">
                <a:latin typeface="+mn-lt"/>
              </a:rPr>
              <a:t>) {</a:t>
            </a:r>
            <a:endParaRPr lang="en-US" sz="1000" b="1" dirty="0">
              <a:latin typeface="+mn-lt"/>
            </a:endParaRPr>
          </a:p>
          <a:p>
            <a:pPr marL="0" indent="0">
              <a:buNone/>
            </a:pPr>
            <a:r>
              <a:rPr lang="en-US" sz="1000" b="1" dirty="0" smtClean="0">
                <a:latin typeface="+mn-lt"/>
              </a:rPr>
              <a:t>	</a:t>
            </a:r>
            <a:r>
              <a:rPr lang="en-US" sz="1000" b="1" dirty="0" err="1" smtClean="0">
                <a:latin typeface="+mn-lt"/>
              </a:rPr>
              <a:t>System.out.println</a:t>
            </a:r>
            <a:r>
              <a:rPr lang="en-US" sz="1000" b="1" dirty="0">
                <a:latin typeface="+mn-lt"/>
              </a:rPr>
              <a:t>("Inside Before Test Method");</a:t>
            </a:r>
          </a:p>
          <a:p>
            <a:pPr marL="0" indent="0">
              <a:buNone/>
            </a:pPr>
            <a:r>
              <a:rPr lang="en-US" sz="1000" b="1" dirty="0" smtClean="0">
                <a:latin typeface="+mn-lt"/>
              </a:rPr>
              <a:t>	if(</a:t>
            </a:r>
            <a:r>
              <a:rPr lang="en-US" sz="1000" b="1" dirty="0" err="1" smtClean="0">
                <a:latin typeface="+mn-lt"/>
              </a:rPr>
              <a:t>browser.equalsIgnoreCase</a:t>
            </a:r>
            <a:r>
              <a:rPr lang="en-US" sz="1000" b="1" dirty="0">
                <a:latin typeface="+mn-lt"/>
              </a:rPr>
              <a:t>("Chrome</a:t>
            </a:r>
            <a:r>
              <a:rPr lang="en-US" sz="1000" b="1" dirty="0" smtClean="0">
                <a:latin typeface="+mn-lt"/>
              </a:rPr>
              <a:t>")) {</a:t>
            </a:r>
            <a:endParaRPr lang="en-US" sz="1000" b="1" dirty="0">
              <a:latin typeface="+mn-lt"/>
            </a:endParaRPr>
          </a:p>
          <a:p>
            <a:pPr marL="0" indent="0">
              <a:buNone/>
              <a:tabLst>
                <a:tab pos="1493838" algn="l"/>
              </a:tabLst>
            </a:pPr>
            <a:r>
              <a:rPr lang="en-US" sz="1000" b="1" dirty="0" smtClean="0">
                <a:latin typeface="+mn-lt"/>
              </a:rPr>
              <a:t>	</a:t>
            </a:r>
            <a:r>
              <a:rPr lang="en-US" sz="1000" b="1" dirty="0" err="1" smtClean="0">
                <a:latin typeface="+mn-lt"/>
              </a:rPr>
              <a:t>System.setProperty</a:t>
            </a:r>
            <a:r>
              <a:rPr lang="en-US" sz="1000" b="1" dirty="0">
                <a:latin typeface="+mn-lt"/>
              </a:rPr>
              <a:t>("</a:t>
            </a:r>
            <a:r>
              <a:rPr lang="en-US" sz="1000" b="1" dirty="0" err="1">
                <a:latin typeface="+mn-lt"/>
              </a:rPr>
              <a:t>webdriver.chrome.driver</a:t>
            </a:r>
            <a:r>
              <a:rPr lang="en-US" sz="1000" b="1" dirty="0">
                <a:latin typeface="+mn-lt"/>
              </a:rPr>
              <a:t>", "D:\\OtherActivity\\JavaPractice\\Java_Automation\\lib\\chromedriver.exe</a:t>
            </a:r>
            <a:r>
              <a:rPr lang="en-US" sz="1000" b="1" dirty="0" smtClean="0">
                <a:latin typeface="+mn-lt"/>
              </a:rPr>
              <a:t>");</a:t>
            </a:r>
          </a:p>
          <a:p>
            <a:pPr marL="0" indent="0">
              <a:buNone/>
              <a:tabLst>
                <a:tab pos="1493838" algn="l"/>
              </a:tabLst>
            </a:pPr>
            <a:r>
              <a:rPr lang="en-US" sz="1000" b="1" dirty="0">
                <a:latin typeface="+mn-lt"/>
              </a:rPr>
              <a:t>	</a:t>
            </a:r>
            <a:r>
              <a:rPr lang="en-US" sz="1000" b="1" dirty="0" smtClean="0">
                <a:latin typeface="+mn-lt"/>
              </a:rPr>
              <a:t>driver=new </a:t>
            </a:r>
            <a:r>
              <a:rPr lang="en-US" sz="1000" b="1" dirty="0" err="1">
                <a:latin typeface="+mn-lt"/>
              </a:rPr>
              <a:t>ChromeDriver</a:t>
            </a:r>
            <a:r>
              <a:rPr lang="en-US" sz="1000" b="1" dirty="0">
                <a:latin typeface="+mn-lt"/>
              </a:rPr>
              <a:t>();</a:t>
            </a:r>
          </a:p>
          <a:p>
            <a:pPr marL="0" indent="0">
              <a:buNone/>
            </a:pPr>
            <a:r>
              <a:rPr lang="en-US" sz="1000" b="1" dirty="0" smtClean="0">
                <a:latin typeface="+mn-lt"/>
              </a:rPr>
              <a:t>	} else </a:t>
            </a:r>
            <a:r>
              <a:rPr lang="en-US" sz="1000" b="1" dirty="0">
                <a:latin typeface="+mn-lt"/>
              </a:rPr>
              <a:t>if(</a:t>
            </a:r>
            <a:r>
              <a:rPr lang="en-US" sz="1000" b="1" dirty="0" err="1">
                <a:latin typeface="+mn-lt"/>
              </a:rPr>
              <a:t>browser.equalsIgnoreCase</a:t>
            </a:r>
            <a:r>
              <a:rPr lang="en-US" sz="1000" b="1" dirty="0">
                <a:latin typeface="+mn-lt"/>
              </a:rPr>
              <a:t>("</a:t>
            </a:r>
            <a:r>
              <a:rPr lang="en-US" sz="1000" b="1" dirty="0" err="1">
                <a:latin typeface="+mn-lt"/>
              </a:rPr>
              <a:t>firefox</a:t>
            </a:r>
            <a:r>
              <a:rPr lang="en-US" sz="1000" b="1" dirty="0" smtClean="0">
                <a:latin typeface="+mn-lt"/>
              </a:rPr>
              <a:t>")) {</a:t>
            </a:r>
            <a:endParaRPr lang="en-US" sz="1000" b="1" dirty="0">
              <a:latin typeface="+mn-lt"/>
            </a:endParaRPr>
          </a:p>
          <a:p>
            <a:pPr marL="0" indent="0">
              <a:buNone/>
              <a:tabLst>
                <a:tab pos="1493838" algn="l"/>
              </a:tabLst>
            </a:pPr>
            <a:r>
              <a:rPr lang="en-US" sz="1000" b="1" dirty="0" smtClean="0">
                <a:latin typeface="+mn-lt"/>
              </a:rPr>
              <a:t>	</a:t>
            </a:r>
            <a:r>
              <a:rPr lang="en-US" sz="1000" b="1" dirty="0" err="1" smtClean="0">
                <a:latin typeface="+mn-lt"/>
              </a:rPr>
              <a:t>System.setProperty</a:t>
            </a:r>
            <a:r>
              <a:rPr lang="en-US" sz="1000" b="1" dirty="0">
                <a:latin typeface="+mn-lt"/>
              </a:rPr>
              <a:t>("</a:t>
            </a:r>
            <a:r>
              <a:rPr lang="en-US" sz="1000" b="1" dirty="0" err="1">
                <a:latin typeface="+mn-lt"/>
              </a:rPr>
              <a:t>webdriver.gecko.driver</a:t>
            </a:r>
            <a:r>
              <a:rPr lang="en-US" sz="1000" b="1" dirty="0">
                <a:latin typeface="+mn-lt"/>
              </a:rPr>
              <a:t>", "D:\\OtherActivity\\JavaPractice\\Java_Automation\\lib\\geckodriver.exe</a:t>
            </a:r>
            <a:r>
              <a:rPr lang="en-US" sz="1000" b="1" dirty="0" smtClean="0">
                <a:latin typeface="+mn-lt"/>
              </a:rPr>
              <a:t>");</a:t>
            </a:r>
          </a:p>
          <a:p>
            <a:pPr marL="0" indent="0">
              <a:buNone/>
              <a:tabLst>
                <a:tab pos="1493838" algn="l"/>
              </a:tabLst>
            </a:pPr>
            <a:r>
              <a:rPr lang="en-US" sz="1000" b="1" dirty="0">
                <a:latin typeface="+mn-lt"/>
              </a:rPr>
              <a:t>	</a:t>
            </a:r>
            <a:r>
              <a:rPr lang="en-US" sz="1000" b="1" dirty="0" smtClean="0">
                <a:latin typeface="+mn-lt"/>
              </a:rPr>
              <a:t>driver=new </a:t>
            </a:r>
            <a:r>
              <a:rPr lang="en-US" sz="1000" b="1" dirty="0" err="1">
                <a:latin typeface="+mn-lt"/>
              </a:rPr>
              <a:t>FirefoxDriver</a:t>
            </a:r>
            <a:r>
              <a:rPr lang="en-US" sz="1000" b="1" dirty="0">
                <a:latin typeface="+mn-lt"/>
              </a:rPr>
              <a:t>();</a:t>
            </a:r>
          </a:p>
          <a:p>
            <a:pPr marL="0" indent="0">
              <a:buNone/>
            </a:pPr>
            <a:r>
              <a:rPr lang="en-US" sz="1000" b="1" dirty="0" smtClean="0">
                <a:latin typeface="+mn-lt"/>
              </a:rPr>
              <a:t>	}</a:t>
            </a:r>
            <a:endParaRPr lang="en-US" sz="1000" b="1" dirty="0">
              <a:latin typeface="+mn-lt"/>
            </a:endParaRPr>
          </a:p>
          <a:p>
            <a:pPr marL="0" indent="0">
              <a:buNone/>
            </a:pPr>
            <a:r>
              <a:rPr lang="en-US" sz="1000" b="1" dirty="0" smtClean="0">
                <a:latin typeface="+mn-lt"/>
              </a:rPr>
              <a:t>	</a:t>
            </a:r>
            <a:r>
              <a:rPr lang="en-US" sz="1000" b="1" dirty="0" err="1" smtClean="0">
                <a:latin typeface="+mn-lt"/>
              </a:rPr>
              <a:t>driver.manage</a:t>
            </a:r>
            <a:r>
              <a:rPr lang="en-US" sz="1000" b="1" dirty="0">
                <a:latin typeface="+mn-lt"/>
              </a:rPr>
              <a:t>().window().maximize();</a:t>
            </a:r>
          </a:p>
          <a:p>
            <a:pPr marL="0" indent="0">
              <a:buNone/>
              <a:tabLst>
                <a:tab pos="457200" algn="l"/>
              </a:tabLst>
            </a:pPr>
            <a:r>
              <a:rPr lang="en-US" sz="1000" b="1" dirty="0">
                <a:latin typeface="+mn-lt"/>
              </a:rPr>
              <a:t>	</a:t>
            </a:r>
            <a:r>
              <a:rPr lang="en-US" sz="1000" b="1" dirty="0" smtClean="0">
                <a:latin typeface="+mn-lt"/>
              </a:rPr>
              <a:t>}</a:t>
            </a:r>
          </a:p>
          <a:p>
            <a:pPr marL="0" indent="0">
              <a:buNone/>
              <a:tabLst>
                <a:tab pos="457200" algn="l"/>
              </a:tabLst>
            </a:pPr>
            <a:r>
              <a:rPr lang="en-US" sz="1000" b="1" dirty="0">
                <a:latin typeface="+mn-lt"/>
              </a:rPr>
              <a:t>	</a:t>
            </a:r>
            <a:r>
              <a:rPr lang="en-US" sz="1000" b="1" dirty="0" smtClean="0">
                <a:latin typeface="+mn-lt"/>
              </a:rPr>
              <a:t>@Test</a:t>
            </a:r>
          </a:p>
          <a:p>
            <a:pPr marL="0" indent="0">
              <a:buNone/>
              <a:tabLst>
                <a:tab pos="457200" algn="l"/>
              </a:tabLst>
            </a:pPr>
            <a:r>
              <a:rPr lang="en-US" sz="1000" b="1" dirty="0">
                <a:latin typeface="+mn-lt"/>
              </a:rPr>
              <a:t>	</a:t>
            </a:r>
            <a:r>
              <a:rPr lang="en-US" sz="1000" b="1" dirty="0" smtClean="0">
                <a:latin typeface="+mn-lt"/>
              </a:rPr>
              <a:t>public </a:t>
            </a:r>
            <a:r>
              <a:rPr lang="en-US" sz="1000" b="1" dirty="0">
                <a:latin typeface="+mn-lt"/>
              </a:rPr>
              <a:t>void </a:t>
            </a:r>
            <a:r>
              <a:rPr lang="en-US" sz="1000" b="1" dirty="0" err="1">
                <a:latin typeface="+mn-lt"/>
              </a:rPr>
              <a:t>verifyPageTitle</a:t>
            </a:r>
            <a:r>
              <a:rPr lang="en-US" sz="1000" b="1" dirty="0">
                <a:latin typeface="+mn-lt"/>
              </a:rPr>
              <a:t>() throws </a:t>
            </a:r>
            <a:r>
              <a:rPr lang="en-US" sz="1000" b="1" dirty="0" err="1">
                <a:latin typeface="+mn-lt"/>
              </a:rPr>
              <a:t>InterruptedException</a:t>
            </a:r>
            <a:r>
              <a:rPr lang="en-US" sz="1000" b="1" dirty="0">
                <a:latin typeface="+mn-lt"/>
              </a:rPr>
              <a:t> {</a:t>
            </a:r>
          </a:p>
          <a:p>
            <a:pPr marL="0" indent="0">
              <a:buNone/>
            </a:pPr>
            <a:r>
              <a:rPr lang="en-US" sz="1000" b="1" dirty="0" smtClean="0">
                <a:latin typeface="+mn-lt"/>
              </a:rPr>
              <a:t>	</a:t>
            </a:r>
            <a:r>
              <a:rPr lang="en-US" sz="1000" b="1" dirty="0" err="1" smtClean="0">
                <a:latin typeface="+mn-lt"/>
              </a:rPr>
              <a:t>System.out.println</a:t>
            </a:r>
            <a:r>
              <a:rPr lang="en-US" sz="1000" b="1" dirty="0">
                <a:latin typeface="+mn-lt"/>
              </a:rPr>
              <a:t>("Inside Test Method");</a:t>
            </a:r>
          </a:p>
          <a:p>
            <a:pPr marL="0" indent="0">
              <a:buNone/>
            </a:pPr>
            <a:r>
              <a:rPr lang="en-US" sz="1000" b="1" dirty="0" smtClean="0">
                <a:latin typeface="+mn-lt"/>
              </a:rPr>
              <a:t>	</a:t>
            </a:r>
            <a:r>
              <a:rPr lang="en-US" sz="1000" b="1" dirty="0" err="1" smtClean="0">
                <a:latin typeface="+mn-lt"/>
              </a:rPr>
              <a:t>driver.get</a:t>
            </a:r>
            <a:r>
              <a:rPr lang="en-US" sz="1000" b="1" dirty="0">
                <a:latin typeface="+mn-lt"/>
              </a:rPr>
              <a:t>("http://my.birlasoft.com");</a:t>
            </a:r>
          </a:p>
          <a:p>
            <a:pPr marL="0" indent="0">
              <a:buNone/>
            </a:pPr>
            <a:r>
              <a:rPr lang="en-US" sz="1000" b="1" dirty="0" smtClean="0">
                <a:latin typeface="+mn-lt"/>
              </a:rPr>
              <a:t>	</a:t>
            </a:r>
            <a:r>
              <a:rPr lang="en-US" sz="1000" b="1" dirty="0" err="1" smtClean="0">
                <a:latin typeface="+mn-lt"/>
              </a:rPr>
              <a:t>Assert.assertTrue</a:t>
            </a:r>
            <a:r>
              <a:rPr lang="en-US" sz="1000" b="1" dirty="0" smtClean="0">
                <a:latin typeface="+mn-lt"/>
              </a:rPr>
              <a:t>(</a:t>
            </a:r>
            <a:r>
              <a:rPr lang="en-US" sz="1000" b="1" dirty="0" err="1" smtClean="0">
                <a:latin typeface="+mn-lt"/>
              </a:rPr>
              <a:t>driver.getTitle</a:t>
            </a:r>
            <a:r>
              <a:rPr lang="en-US" sz="1000" b="1" dirty="0" smtClean="0">
                <a:latin typeface="+mn-lt"/>
              </a:rPr>
              <a:t>().contains</a:t>
            </a:r>
            <a:r>
              <a:rPr lang="en-US" sz="1000" b="1" dirty="0">
                <a:latin typeface="+mn-lt"/>
              </a:rPr>
              <a:t>("</a:t>
            </a:r>
            <a:r>
              <a:rPr lang="en-US" sz="1000" b="1" dirty="0" err="1">
                <a:latin typeface="+mn-lt"/>
              </a:rPr>
              <a:t>Birlasoft</a:t>
            </a:r>
            <a:r>
              <a:rPr lang="en-US" sz="1000" b="1" dirty="0">
                <a:latin typeface="+mn-lt"/>
              </a:rPr>
              <a:t>"));</a:t>
            </a:r>
          </a:p>
          <a:p>
            <a:pPr marL="0" indent="0">
              <a:buNone/>
              <a:tabLst>
                <a:tab pos="457200" algn="l"/>
              </a:tabLst>
            </a:pPr>
            <a:r>
              <a:rPr lang="en-US" sz="1000" b="1" dirty="0">
                <a:latin typeface="+mn-lt"/>
              </a:rPr>
              <a:t>	</a:t>
            </a:r>
            <a:r>
              <a:rPr lang="en-US" sz="1000" b="1" dirty="0" smtClean="0">
                <a:latin typeface="+mn-lt"/>
              </a:rPr>
              <a:t>}</a:t>
            </a:r>
          </a:p>
          <a:p>
            <a:pPr marL="0" indent="0">
              <a:buNone/>
              <a:tabLst>
                <a:tab pos="457200" algn="l"/>
              </a:tabLst>
            </a:pPr>
            <a:r>
              <a:rPr lang="en-US" sz="1000" b="1" dirty="0">
                <a:latin typeface="+mn-lt"/>
              </a:rPr>
              <a:t>	</a:t>
            </a:r>
            <a:r>
              <a:rPr lang="en-US" sz="1000" b="1" dirty="0" smtClean="0">
                <a:latin typeface="+mn-lt"/>
              </a:rPr>
              <a:t>@</a:t>
            </a:r>
            <a:r>
              <a:rPr lang="en-US" sz="1000" b="1" dirty="0" err="1" smtClean="0">
                <a:latin typeface="+mn-lt"/>
              </a:rPr>
              <a:t>AfterTest</a:t>
            </a:r>
            <a:endParaRPr lang="en-US" sz="1000" b="1" dirty="0" smtClean="0">
              <a:latin typeface="+mn-lt"/>
            </a:endParaRPr>
          </a:p>
          <a:p>
            <a:pPr marL="0" indent="0">
              <a:buNone/>
              <a:tabLst>
                <a:tab pos="457200" algn="l"/>
              </a:tabLst>
            </a:pPr>
            <a:r>
              <a:rPr lang="en-US" sz="1000" b="1" dirty="0">
                <a:latin typeface="+mn-lt"/>
              </a:rPr>
              <a:t>	</a:t>
            </a:r>
            <a:r>
              <a:rPr lang="en-US" sz="1000" b="1" dirty="0" smtClean="0">
                <a:latin typeface="+mn-lt"/>
              </a:rPr>
              <a:t>public </a:t>
            </a:r>
            <a:r>
              <a:rPr lang="en-US" sz="1000" b="1" dirty="0">
                <a:latin typeface="+mn-lt"/>
              </a:rPr>
              <a:t>void </a:t>
            </a:r>
            <a:r>
              <a:rPr lang="en-US" sz="1000" b="1" dirty="0" err="1">
                <a:latin typeface="+mn-lt"/>
              </a:rPr>
              <a:t>tearDown</a:t>
            </a:r>
            <a:r>
              <a:rPr lang="en-US" sz="1000" b="1" dirty="0" smtClean="0">
                <a:latin typeface="+mn-lt"/>
              </a:rPr>
              <a:t>() {</a:t>
            </a:r>
          </a:p>
          <a:p>
            <a:pPr marL="0" indent="0">
              <a:buNone/>
              <a:tabLst>
                <a:tab pos="457200" algn="l"/>
              </a:tabLst>
            </a:pPr>
            <a:r>
              <a:rPr lang="en-US" sz="1000" b="1" dirty="0">
                <a:latin typeface="+mn-lt"/>
              </a:rPr>
              <a:t>	</a:t>
            </a:r>
            <a:r>
              <a:rPr lang="en-US" sz="1000" b="1" dirty="0" smtClean="0">
                <a:latin typeface="+mn-lt"/>
              </a:rPr>
              <a:t>	</a:t>
            </a:r>
            <a:r>
              <a:rPr lang="en-US" sz="1000" b="1" dirty="0" err="1" smtClean="0">
                <a:latin typeface="+mn-lt"/>
              </a:rPr>
              <a:t>System.out.println</a:t>
            </a:r>
            <a:r>
              <a:rPr lang="en-US" sz="1000" b="1" dirty="0">
                <a:latin typeface="+mn-lt"/>
              </a:rPr>
              <a:t>("Inside After Test Method");</a:t>
            </a:r>
          </a:p>
          <a:p>
            <a:pPr marL="0" indent="0">
              <a:buNone/>
            </a:pPr>
            <a:r>
              <a:rPr lang="en-US" sz="1000" b="1" dirty="0" smtClean="0">
                <a:latin typeface="+mn-lt"/>
              </a:rPr>
              <a:t>	</a:t>
            </a:r>
            <a:r>
              <a:rPr lang="en-US" sz="1000" b="1" dirty="0" err="1" smtClean="0">
                <a:latin typeface="+mn-lt"/>
              </a:rPr>
              <a:t>driver.quit</a:t>
            </a:r>
            <a:r>
              <a:rPr lang="en-US" sz="1000" b="1" dirty="0">
                <a:latin typeface="+mn-lt"/>
              </a:rPr>
              <a:t>();</a:t>
            </a:r>
          </a:p>
          <a:p>
            <a:pPr marL="0" indent="0">
              <a:buNone/>
              <a:tabLst>
                <a:tab pos="457200" algn="l"/>
              </a:tabLst>
            </a:pPr>
            <a:r>
              <a:rPr lang="en-US" sz="1000" b="1" dirty="0" smtClean="0">
                <a:latin typeface="+mn-lt"/>
              </a:rPr>
              <a:t>	}</a:t>
            </a:r>
            <a:endParaRPr lang="en-US" sz="1000" b="1" dirty="0">
              <a:latin typeface="+mn-lt"/>
            </a:endParaRPr>
          </a:p>
          <a:p>
            <a:pPr marL="0" indent="0">
              <a:buNone/>
            </a:pPr>
            <a:r>
              <a:rPr lang="en-US" sz="1000" b="1" dirty="0" smtClean="0">
                <a:latin typeface="+mn-lt"/>
              </a:rPr>
              <a:t>}</a:t>
            </a:r>
            <a:endParaRPr lang="en-US" sz="1000" dirty="0">
              <a:latin typeface="+mn-lt"/>
            </a:endParaRPr>
          </a:p>
        </p:txBody>
      </p:sp>
    </p:spTree>
    <p:extLst>
      <p:ext uri="{BB962C8B-B14F-4D97-AF65-F5344CB8AC3E}">
        <p14:creationId xmlns:p14="http://schemas.microsoft.com/office/powerpoint/2010/main" val="3780762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Suite XML</a:t>
            </a:r>
            <a:endParaRPr lang="en-US" dirty="0"/>
          </a:p>
        </p:txBody>
      </p:sp>
      <p:sp>
        <p:nvSpPr>
          <p:cNvPr id="3" name="TextBox 2"/>
          <p:cNvSpPr txBox="1"/>
          <p:nvPr/>
        </p:nvSpPr>
        <p:spPr>
          <a:xfrm>
            <a:off x="114300" y="856453"/>
            <a:ext cx="8915400" cy="3293209"/>
          </a:xfrm>
          <a:prstGeom prst="rect">
            <a:avLst/>
          </a:prstGeom>
          <a:noFill/>
        </p:spPr>
        <p:txBody>
          <a:bodyPr wrap="square" rtlCol="0">
            <a:spAutoFit/>
          </a:bodyPr>
          <a:lstStyle/>
          <a:p>
            <a:pPr marL="0" indent="0">
              <a:buNone/>
            </a:pPr>
            <a:r>
              <a:rPr lang="en-US" dirty="0">
                <a:latin typeface="+mn-lt"/>
              </a:rPr>
              <a:t>&lt;?xml version=</a:t>
            </a:r>
            <a:r>
              <a:rPr lang="en-US" i="1" dirty="0">
                <a:latin typeface="+mn-lt"/>
              </a:rPr>
              <a:t>"1.0" encoding="UTF-8"?&gt;</a:t>
            </a:r>
          </a:p>
          <a:p>
            <a:pPr marL="0" indent="0">
              <a:buNone/>
            </a:pPr>
            <a:r>
              <a:rPr lang="fr-FR" dirty="0">
                <a:latin typeface="+mn-lt"/>
              </a:rPr>
              <a:t>&lt;!DOCTYPE suite SYSTEM "http://testng.org/testng-1.0.dtd"&gt;</a:t>
            </a:r>
          </a:p>
          <a:p>
            <a:pPr marL="0" indent="0">
              <a:buNone/>
            </a:pPr>
            <a:r>
              <a:rPr lang="fr-FR" dirty="0">
                <a:latin typeface="+mn-lt"/>
              </a:rPr>
              <a:t>&lt;suite </a:t>
            </a:r>
            <a:r>
              <a:rPr lang="fr-FR" dirty="0" err="1">
                <a:latin typeface="+mn-lt"/>
              </a:rPr>
              <a:t>name</a:t>
            </a:r>
            <a:r>
              <a:rPr lang="fr-FR" dirty="0">
                <a:latin typeface="+mn-lt"/>
              </a:rPr>
              <a:t>=</a:t>
            </a:r>
            <a:r>
              <a:rPr lang="fr-FR" i="1" dirty="0">
                <a:latin typeface="+mn-lt"/>
              </a:rPr>
              <a:t>"</a:t>
            </a:r>
            <a:r>
              <a:rPr lang="fr-FR" i="1" dirty="0" err="1">
                <a:latin typeface="+mn-lt"/>
              </a:rPr>
              <a:t>TestNG</a:t>
            </a:r>
            <a:r>
              <a:rPr lang="fr-FR" i="1" dirty="0">
                <a:latin typeface="+mn-lt"/>
              </a:rPr>
              <a:t> </a:t>
            </a:r>
            <a:r>
              <a:rPr lang="fr-FR" i="1" dirty="0" err="1">
                <a:latin typeface="+mn-lt"/>
              </a:rPr>
              <a:t>Demo</a:t>
            </a:r>
            <a:r>
              <a:rPr lang="fr-FR" i="1" dirty="0">
                <a:latin typeface="+mn-lt"/>
              </a:rPr>
              <a:t> Suite"&gt;</a:t>
            </a:r>
          </a:p>
          <a:p>
            <a:pPr marL="0" indent="0">
              <a:buNone/>
            </a:pPr>
            <a:r>
              <a:rPr lang="en-US" dirty="0">
                <a:latin typeface="+mn-lt"/>
              </a:rPr>
              <a:t>  &lt;test name=</a:t>
            </a:r>
            <a:r>
              <a:rPr lang="en-US" i="1" dirty="0">
                <a:latin typeface="+mn-lt"/>
              </a:rPr>
              <a:t>"Test </a:t>
            </a:r>
            <a:r>
              <a:rPr lang="en-US" i="1" dirty="0" err="1">
                <a:latin typeface="+mn-lt"/>
              </a:rPr>
              <a:t>Birlasoft</a:t>
            </a:r>
            <a:r>
              <a:rPr lang="en-US" i="1" dirty="0">
                <a:latin typeface="+mn-lt"/>
              </a:rPr>
              <a:t>"&gt;</a:t>
            </a:r>
          </a:p>
          <a:p>
            <a:pPr marL="0" indent="0">
              <a:buNone/>
            </a:pPr>
            <a:r>
              <a:rPr lang="en-US" dirty="0">
                <a:latin typeface="+mn-lt"/>
              </a:rPr>
              <a:t>  &lt;parameter name=</a:t>
            </a:r>
            <a:r>
              <a:rPr lang="en-US" i="1" dirty="0">
                <a:latin typeface="+mn-lt"/>
              </a:rPr>
              <a:t>"browser" value="chrome" &gt;&lt;/parameter&gt;</a:t>
            </a:r>
          </a:p>
          <a:p>
            <a:pPr marL="0" indent="0">
              <a:buNone/>
            </a:pPr>
            <a:r>
              <a:rPr lang="en-US" dirty="0">
                <a:latin typeface="+mn-lt"/>
              </a:rPr>
              <a:t>    &lt;classes&gt;</a:t>
            </a:r>
          </a:p>
          <a:p>
            <a:pPr marL="0" indent="0">
              <a:buNone/>
            </a:pPr>
            <a:r>
              <a:rPr lang="en-US" dirty="0">
                <a:latin typeface="+mn-lt"/>
              </a:rPr>
              <a:t>      &lt;class name=</a:t>
            </a:r>
            <a:r>
              <a:rPr lang="en-US" i="1" dirty="0">
                <a:latin typeface="+mn-lt"/>
              </a:rPr>
              <a:t>"</a:t>
            </a:r>
            <a:r>
              <a:rPr lang="en-US" i="1" dirty="0" err="1">
                <a:latin typeface="+mn-lt"/>
              </a:rPr>
              <a:t>org.tg.test.TestNGDemo</a:t>
            </a:r>
            <a:r>
              <a:rPr lang="en-US" i="1" dirty="0">
                <a:latin typeface="+mn-lt"/>
              </a:rPr>
              <a:t>" &gt;</a:t>
            </a:r>
          </a:p>
          <a:p>
            <a:pPr marL="0" indent="0">
              <a:buNone/>
            </a:pPr>
            <a:r>
              <a:rPr lang="en-US" dirty="0">
                <a:latin typeface="+mn-lt"/>
              </a:rPr>
              <a:t>      &lt;include methods=</a:t>
            </a:r>
            <a:r>
              <a:rPr lang="en-US" i="1" dirty="0">
                <a:latin typeface="+mn-lt"/>
              </a:rPr>
              <a:t>"</a:t>
            </a:r>
            <a:r>
              <a:rPr lang="en-US" i="1" dirty="0" err="1">
                <a:latin typeface="+mn-lt"/>
              </a:rPr>
              <a:t>verifyPageTitle</a:t>
            </a:r>
            <a:r>
              <a:rPr lang="en-US" i="1" dirty="0">
                <a:latin typeface="+mn-lt"/>
              </a:rPr>
              <a:t>" &gt;</a:t>
            </a:r>
          </a:p>
          <a:p>
            <a:pPr marL="0" indent="0">
              <a:buNone/>
            </a:pPr>
            <a:r>
              <a:rPr lang="en-US" dirty="0">
                <a:latin typeface="+mn-lt"/>
              </a:rPr>
              <a:t>      &lt;/include&gt;</a:t>
            </a:r>
          </a:p>
          <a:p>
            <a:pPr marL="0" indent="0">
              <a:buNone/>
            </a:pPr>
            <a:r>
              <a:rPr lang="en-US" dirty="0">
                <a:latin typeface="+mn-lt"/>
              </a:rPr>
              <a:t>      &lt;/class&gt;</a:t>
            </a:r>
          </a:p>
          <a:p>
            <a:pPr marL="0" indent="0">
              <a:buNone/>
            </a:pPr>
            <a:r>
              <a:rPr lang="en-US" dirty="0">
                <a:latin typeface="+mn-lt"/>
              </a:rPr>
              <a:t>    &lt;/classes&gt;</a:t>
            </a:r>
          </a:p>
          <a:p>
            <a:pPr marL="0" indent="0">
              <a:buNone/>
            </a:pPr>
            <a:r>
              <a:rPr lang="en-US" dirty="0">
                <a:latin typeface="+mn-lt"/>
              </a:rPr>
              <a:t>  &lt;/test&gt; &lt;!-- Test </a:t>
            </a:r>
            <a:r>
              <a:rPr lang="en-US" dirty="0" err="1">
                <a:latin typeface="+mn-lt"/>
              </a:rPr>
              <a:t>Birlasoft</a:t>
            </a:r>
            <a:r>
              <a:rPr lang="en-US" dirty="0">
                <a:latin typeface="+mn-lt"/>
              </a:rPr>
              <a:t> --&gt;</a:t>
            </a:r>
          </a:p>
          <a:p>
            <a:pPr marL="0" indent="0">
              <a:buNone/>
            </a:pPr>
            <a:r>
              <a:rPr lang="en-US" dirty="0">
                <a:latin typeface="+mn-lt"/>
              </a:rPr>
              <a:t>&lt;/suite&gt; &lt;!-- </a:t>
            </a:r>
            <a:r>
              <a:rPr lang="en-US" dirty="0" err="1">
                <a:latin typeface="+mn-lt"/>
              </a:rPr>
              <a:t>TestNG</a:t>
            </a:r>
            <a:r>
              <a:rPr lang="en-US" dirty="0">
                <a:latin typeface="+mn-lt"/>
              </a:rPr>
              <a:t> Demo Suite </a:t>
            </a:r>
            <a:r>
              <a:rPr lang="en-US" dirty="0" smtClean="0">
                <a:latin typeface="+mn-lt"/>
              </a:rPr>
              <a:t>--&gt;</a:t>
            </a:r>
            <a:endParaRPr lang="en-US" dirty="0">
              <a:latin typeface="+mn-lt"/>
            </a:endParaRPr>
          </a:p>
        </p:txBody>
      </p:sp>
    </p:spTree>
    <p:extLst>
      <p:ext uri="{BB962C8B-B14F-4D97-AF65-F5344CB8AC3E}">
        <p14:creationId xmlns:p14="http://schemas.microsoft.com/office/powerpoint/2010/main" val="3796794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Reports &amp; Logs</a:t>
            </a:r>
            <a:endParaRPr lang="en-US" dirty="0"/>
          </a:p>
        </p:txBody>
      </p:sp>
      <p:sp>
        <p:nvSpPr>
          <p:cNvPr id="6" name="Rectangle 5"/>
          <p:cNvSpPr/>
          <p:nvPr/>
        </p:nvSpPr>
        <p:spPr>
          <a:xfrm>
            <a:off x="114300" y="888713"/>
            <a:ext cx="8854440" cy="4278094"/>
          </a:xfrm>
          <a:prstGeom prst="rect">
            <a:avLst/>
          </a:prstGeom>
        </p:spPr>
        <p:txBody>
          <a:bodyPr wrap="square">
            <a:spAutoFit/>
          </a:bodyPr>
          <a:lstStyle/>
          <a:p>
            <a:r>
              <a:rPr lang="en-US" dirty="0">
                <a:latin typeface="+mn-lt"/>
              </a:rPr>
              <a:t>Reporting is the most important part of any test execution, as it helps the user understand the result of the test execution, point of failure, and the reasons for failure. Logging, on the other hand, is important to keep an eye on the execution flow or for debugging in case of any failures.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err="1">
                <a:latin typeface="+mn-lt"/>
              </a:rPr>
              <a:t>TestNG</a:t>
            </a:r>
            <a:r>
              <a:rPr lang="en-US" dirty="0">
                <a:latin typeface="+mn-lt"/>
              </a:rPr>
              <a:t>, by default, generates a different type of report for its test execution. This includes an HTML and an XML report output. </a:t>
            </a:r>
            <a:r>
              <a:rPr lang="en-US" dirty="0" err="1">
                <a:latin typeface="+mn-lt"/>
              </a:rPr>
              <a:t>TestNG</a:t>
            </a:r>
            <a:r>
              <a:rPr lang="en-US" dirty="0">
                <a:latin typeface="+mn-lt"/>
              </a:rPr>
              <a:t> also allows its users to write their own reporter and use it with </a:t>
            </a:r>
            <a:r>
              <a:rPr lang="en-US" dirty="0" err="1">
                <a:latin typeface="+mn-lt"/>
              </a:rPr>
              <a:t>TestNG</a:t>
            </a:r>
            <a:r>
              <a:rPr lang="en-US" dirty="0">
                <a:latin typeface="+mn-lt"/>
              </a:rPr>
              <a:t>. There is also an option to write your own loggers, which are notified at runtime by </a:t>
            </a:r>
            <a:r>
              <a:rPr lang="en-US" dirty="0" err="1">
                <a:latin typeface="+mn-lt"/>
              </a:rPr>
              <a:t>TestNG</a:t>
            </a:r>
            <a:r>
              <a:rPr lang="en-US" dirty="0">
                <a:latin typeface="+mn-lt"/>
              </a:rPr>
              <a:t>.</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There are two ways to generate a report with </a:t>
            </a:r>
            <a:r>
              <a:rPr lang="en-US" dirty="0" err="1">
                <a:latin typeface="+mn-lt"/>
              </a:rPr>
              <a:t>TestNG</a:t>
            </a:r>
            <a:r>
              <a:rPr lang="en-US" dirty="0">
                <a:latin typeface="+mn-lt"/>
              </a:rPr>
              <a:t>:</a:t>
            </a:r>
          </a:p>
          <a:p>
            <a:pPr marL="285750"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r>
              <a:rPr lang="en-US" b="1" dirty="0">
                <a:latin typeface="+mn-lt"/>
              </a:rPr>
              <a:t>Listeners</a:t>
            </a:r>
            <a:r>
              <a:rPr lang="en-US" dirty="0">
                <a:latin typeface="+mn-lt"/>
              </a:rPr>
              <a:t>: For implementing a listener class, the class has to implement the </a:t>
            </a:r>
            <a:r>
              <a:rPr lang="en-US" i="1" dirty="0" err="1">
                <a:latin typeface="+mn-lt"/>
              </a:rPr>
              <a:t>org.testng.ITestListener</a:t>
            </a:r>
            <a:r>
              <a:rPr lang="en-US" dirty="0">
                <a:latin typeface="+mn-lt"/>
              </a:rPr>
              <a:t> interface. These classes are notified at runtime by </a:t>
            </a:r>
            <a:r>
              <a:rPr lang="en-US" dirty="0" err="1">
                <a:latin typeface="+mn-lt"/>
              </a:rPr>
              <a:t>TestNG</a:t>
            </a:r>
            <a:r>
              <a:rPr lang="en-US" dirty="0">
                <a:latin typeface="+mn-lt"/>
              </a:rPr>
              <a:t> when the test starts, finishes, fails, skips, or passes.</a:t>
            </a: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r>
              <a:rPr lang="en-US" b="1" dirty="0">
                <a:latin typeface="+mn-lt"/>
              </a:rPr>
              <a:t>Reporters</a:t>
            </a:r>
            <a:r>
              <a:rPr lang="en-US" dirty="0">
                <a:latin typeface="+mn-lt"/>
              </a:rPr>
              <a:t>: For implementing a reporting class, the class has to implement an </a:t>
            </a:r>
            <a:r>
              <a:rPr lang="en-US" i="1" dirty="0" err="1">
                <a:latin typeface="+mn-lt"/>
              </a:rPr>
              <a:t>org.testng.IReporter</a:t>
            </a:r>
            <a:r>
              <a:rPr lang="en-US" dirty="0">
                <a:latin typeface="+mn-lt"/>
              </a:rPr>
              <a:t> interface. These classes are called when the whole suite run ends. The object containing the information of the whole test run is passed to this class when called.</a:t>
            </a:r>
          </a:p>
        </p:txBody>
      </p:sp>
    </p:spTree>
    <p:extLst>
      <p:ext uri="{BB962C8B-B14F-4D97-AF65-F5344CB8AC3E}">
        <p14:creationId xmlns:p14="http://schemas.microsoft.com/office/powerpoint/2010/main" val="2477042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TestNG</a:t>
            </a:r>
            <a:r>
              <a:rPr lang="en-US" dirty="0" smtClean="0"/>
              <a:t> Reporting</a:t>
            </a:r>
            <a:endParaRPr lang="en-US" dirty="0"/>
          </a:p>
        </p:txBody>
      </p:sp>
      <p:sp>
        <p:nvSpPr>
          <p:cNvPr id="3" name="TextBox 2"/>
          <p:cNvSpPr txBox="1"/>
          <p:nvPr/>
        </p:nvSpPr>
        <p:spPr>
          <a:xfrm>
            <a:off x="114300" y="856453"/>
            <a:ext cx="8915400" cy="4278094"/>
          </a:xfrm>
          <a:prstGeom prst="rect">
            <a:avLst/>
          </a:prstGeom>
          <a:noFill/>
        </p:spPr>
        <p:txBody>
          <a:bodyPr wrap="square" rtlCol="0">
            <a:spAutoFit/>
          </a:bodyPr>
          <a:lstStyle/>
          <a:p>
            <a:pPr marL="0" indent="0">
              <a:buNone/>
            </a:pPr>
            <a:r>
              <a:rPr lang="en-US" b="1" dirty="0" err="1">
                <a:latin typeface="+mn-lt"/>
              </a:rPr>
              <a:t>TestNG</a:t>
            </a:r>
            <a:r>
              <a:rPr lang="en-US" b="1" dirty="0">
                <a:latin typeface="+mn-lt"/>
              </a:rPr>
              <a:t> Report</a:t>
            </a:r>
          </a:p>
          <a:p>
            <a:pPr marL="752231" lvl="1" indent="-285750">
              <a:buFont typeface="Arial" panose="020B0604020202020204" pitchFamily="34" charset="0"/>
              <a:buChar char="•"/>
            </a:pPr>
            <a:r>
              <a:rPr lang="en-US" dirty="0">
                <a:latin typeface="+mn-lt"/>
              </a:rPr>
              <a:t>Produce the Test Report in Organized way</a:t>
            </a:r>
          </a:p>
          <a:p>
            <a:pPr marL="752231" lvl="1" indent="-285750">
              <a:buFont typeface="Arial" panose="020B0604020202020204" pitchFamily="34" charset="0"/>
              <a:buChar char="•"/>
            </a:pPr>
            <a:r>
              <a:rPr lang="en-US" dirty="0">
                <a:latin typeface="+mn-lt"/>
              </a:rPr>
              <a:t>To view report click on ‘Result of </a:t>
            </a:r>
            <a:r>
              <a:rPr lang="en-US" dirty="0" err="1">
                <a:latin typeface="+mn-lt"/>
              </a:rPr>
              <a:t>TestNG</a:t>
            </a:r>
            <a:r>
              <a:rPr lang="en-US" dirty="0">
                <a:latin typeface="+mn-lt"/>
              </a:rPr>
              <a:t>’ tab</a:t>
            </a:r>
          </a:p>
          <a:p>
            <a:pPr marL="752231" lvl="1" indent="-285750">
              <a:buFont typeface="Arial" panose="020B0604020202020204" pitchFamily="34" charset="0"/>
              <a:buChar char="•"/>
            </a:pPr>
            <a:r>
              <a:rPr lang="en-US" dirty="0">
                <a:latin typeface="+mn-lt"/>
              </a:rPr>
              <a:t>Display the total pass, fail and skipped test</a:t>
            </a:r>
          </a:p>
          <a:p>
            <a:pPr marL="752231" lvl="1" indent="-285750">
              <a:buFont typeface="Arial" panose="020B0604020202020204" pitchFamily="34" charset="0"/>
              <a:buChar char="•"/>
            </a:pPr>
            <a:r>
              <a:rPr lang="en-US" dirty="0">
                <a:latin typeface="+mn-lt"/>
              </a:rPr>
              <a:t>Calculate time taken during execution</a:t>
            </a:r>
          </a:p>
          <a:p>
            <a:pPr marL="752231" lvl="1" indent="-285750">
              <a:buFont typeface="Arial" panose="020B0604020202020204" pitchFamily="34" charset="0"/>
              <a:buChar char="•"/>
            </a:pPr>
            <a:r>
              <a:rPr lang="en-US" dirty="0">
                <a:latin typeface="+mn-lt"/>
              </a:rPr>
              <a:t>Three sub-tabs ‘All Tests’, ‘Failed’, ‘Summary’</a:t>
            </a: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b="1" dirty="0">
              <a:latin typeface="+mn-lt"/>
            </a:endParaRPr>
          </a:p>
          <a:p>
            <a:pPr marL="0" indent="0">
              <a:buNone/>
            </a:pPr>
            <a:r>
              <a:rPr lang="en-US" b="1" dirty="0" err="1">
                <a:latin typeface="+mn-lt"/>
              </a:rPr>
              <a:t>TestNG</a:t>
            </a:r>
            <a:r>
              <a:rPr lang="en-US" b="1" dirty="0">
                <a:latin typeface="+mn-lt"/>
              </a:rPr>
              <a:t> – HTML </a:t>
            </a:r>
            <a:r>
              <a:rPr lang="en-US" b="1" dirty="0" smtClean="0">
                <a:latin typeface="+mn-lt"/>
              </a:rPr>
              <a:t>Report</a:t>
            </a:r>
          </a:p>
          <a:p>
            <a:pPr marL="752231" lvl="1" indent="-285750">
              <a:buFont typeface="Arial" panose="020B0604020202020204" pitchFamily="34" charset="0"/>
              <a:buChar char="•"/>
            </a:pPr>
            <a:r>
              <a:rPr lang="en-US" dirty="0" smtClean="0">
                <a:latin typeface="+mn-lt"/>
              </a:rPr>
              <a:t>Create </a:t>
            </a:r>
            <a:r>
              <a:rPr lang="en-US" dirty="0">
                <a:latin typeface="+mn-lt"/>
              </a:rPr>
              <a:t>test-output </a:t>
            </a:r>
            <a:r>
              <a:rPr lang="en-US" dirty="0" smtClean="0">
                <a:latin typeface="+mn-lt"/>
              </a:rPr>
              <a:t>folder</a:t>
            </a:r>
          </a:p>
          <a:p>
            <a:pPr marL="752231" lvl="1" indent="-285750">
              <a:buFont typeface="Arial" panose="020B0604020202020204" pitchFamily="34" charset="0"/>
              <a:buChar char="•"/>
            </a:pPr>
            <a:r>
              <a:rPr lang="en-US" dirty="0" smtClean="0">
                <a:latin typeface="+mn-lt"/>
              </a:rPr>
              <a:t>Create </a:t>
            </a:r>
            <a:r>
              <a:rPr lang="en-US" dirty="0">
                <a:latin typeface="+mn-lt"/>
              </a:rPr>
              <a:t>various HTML </a:t>
            </a:r>
            <a:r>
              <a:rPr lang="en-US" dirty="0" smtClean="0">
                <a:latin typeface="+mn-lt"/>
              </a:rPr>
              <a:t>Report</a:t>
            </a:r>
          </a:p>
          <a:p>
            <a:pPr marL="1218712" lvl="2" indent="-285750">
              <a:buFont typeface="Arial" panose="020B0604020202020204" pitchFamily="34" charset="0"/>
              <a:buChar char="•"/>
            </a:pPr>
            <a:r>
              <a:rPr lang="en-US" dirty="0" err="1" smtClean="0">
                <a:latin typeface="+mn-lt"/>
              </a:rPr>
              <a:t>Emailable</a:t>
            </a:r>
            <a:r>
              <a:rPr lang="en-US" dirty="0" smtClean="0">
                <a:latin typeface="+mn-lt"/>
              </a:rPr>
              <a:t>-report</a:t>
            </a:r>
          </a:p>
          <a:p>
            <a:pPr marL="1218712" lvl="2" indent="-285750">
              <a:buFont typeface="Arial" panose="020B0604020202020204" pitchFamily="34" charset="0"/>
              <a:buChar char="•"/>
            </a:pPr>
            <a:r>
              <a:rPr lang="en-US" dirty="0" smtClean="0">
                <a:latin typeface="+mn-lt"/>
              </a:rPr>
              <a:t>Index </a:t>
            </a:r>
            <a:r>
              <a:rPr lang="en-US" dirty="0">
                <a:latin typeface="+mn-lt"/>
              </a:rPr>
              <a:t>html </a:t>
            </a:r>
            <a:r>
              <a:rPr lang="en-US" dirty="0" smtClean="0">
                <a:latin typeface="+mn-lt"/>
              </a:rPr>
              <a:t>report</a:t>
            </a:r>
            <a:endParaRPr lang="en-US" dirty="0">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4300" y="2449400"/>
            <a:ext cx="72644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7000" y="5228647"/>
            <a:ext cx="72517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729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a:t>
            </a:r>
            <a:endParaRPr lang="en-US" dirty="0"/>
          </a:p>
        </p:txBody>
      </p:sp>
      <p:sp>
        <p:nvSpPr>
          <p:cNvPr id="3" name="TextBox 2"/>
          <p:cNvSpPr txBox="1"/>
          <p:nvPr/>
        </p:nvSpPr>
        <p:spPr>
          <a:xfrm>
            <a:off x="114300" y="978373"/>
            <a:ext cx="8915400" cy="4770537"/>
          </a:xfrm>
          <a:prstGeom prst="rect">
            <a:avLst/>
          </a:prstGeom>
          <a:noFill/>
        </p:spPr>
        <p:txBody>
          <a:bodyPr wrap="square" rtlCol="0">
            <a:spAutoFit/>
          </a:bodyPr>
          <a:lstStyle/>
          <a:p>
            <a:pPr marL="752231" lvl="1" indent="-285750">
              <a:buFont typeface="Arial" panose="020B0604020202020204" pitchFamily="34" charset="0"/>
              <a:buChar char="•"/>
            </a:pPr>
            <a:r>
              <a:rPr lang="en-US" dirty="0" smtClean="0">
                <a:latin typeface="+mn-lt"/>
              </a:rPr>
              <a:t>Software </a:t>
            </a:r>
            <a:r>
              <a:rPr lang="en-US" dirty="0">
                <a:latin typeface="+mn-lt"/>
              </a:rPr>
              <a:t>project </a:t>
            </a:r>
            <a:r>
              <a:rPr lang="en-US" dirty="0" smtClean="0">
                <a:latin typeface="+mn-lt"/>
              </a:rPr>
              <a:t>management &amp; Comprehension tool</a:t>
            </a:r>
          </a:p>
          <a:p>
            <a:pPr marL="752231" lvl="1" indent="-285750">
              <a:buFont typeface="Arial" panose="020B0604020202020204" pitchFamily="34" charset="0"/>
              <a:buChar char="•"/>
            </a:pPr>
            <a:r>
              <a:rPr lang="en-US" dirty="0" smtClean="0">
                <a:latin typeface="+mn-lt"/>
              </a:rPr>
              <a:t>Project </a:t>
            </a:r>
            <a:r>
              <a:rPr lang="en-US" dirty="0">
                <a:latin typeface="+mn-lt"/>
              </a:rPr>
              <a:t>build </a:t>
            </a:r>
            <a:r>
              <a:rPr lang="en-US" dirty="0" smtClean="0">
                <a:latin typeface="+mn-lt"/>
              </a:rPr>
              <a:t>tool</a:t>
            </a:r>
          </a:p>
          <a:p>
            <a:pPr marL="752231" lvl="1" indent="-285750">
              <a:buFont typeface="Arial" panose="020B0604020202020204" pitchFamily="34" charset="0"/>
              <a:buChar char="•"/>
            </a:pPr>
            <a:r>
              <a:rPr lang="en-US" dirty="0" smtClean="0">
                <a:latin typeface="+mn-lt"/>
              </a:rPr>
              <a:t>Based </a:t>
            </a:r>
            <a:r>
              <a:rPr lang="en-US" dirty="0">
                <a:latin typeface="+mn-lt"/>
              </a:rPr>
              <a:t>on the concept of a project object model (POM), Maven can manage a project's build, reporting and documentation from a central piece of information.</a:t>
            </a:r>
          </a:p>
          <a:p>
            <a:pPr marL="752231" lvl="1" indent="-285750">
              <a:buFont typeface="Arial" panose="020B0604020202020204" pitchFamily="34" charset="0"/>
              <a:buChar char="•"/>
            </a:pPr>
            <a:r>
              <a:rPr lang="en-US" dirty="0" smtClean="0">
                <a:latin typeface="+mn-lt"/>
              </a:rPr>
              <a:t>Has </a:t>
            </a:r>
            <a:r>
              <a:rPr lang="en-US" dirty="0">
                <a:latin typeface="+mn-lt"/>
              </a:rPr>
              <a:t>its own repository where it keeps all plugin, jars etc. in commonplace called .m2 </a:t>
            </a:r>
            <a:r>
              <a:rPr lang="en-US" dirty="0" smtClean="0">
                <a:latin typeface="+mn-lt"/>
              </a:rPr>
              <a:t>repository.</a:t>
            </a:r>
          </a:p>
          <a:p>
            <a:pPr marL="752231" lvl="1" indent="-285750">
              <a:buFont typeface="Arial" panose="020B0604020202020204" pitchFamily="34" charset="0"/>
              <a:buChar char="•"/>
            </a:pPr>
            <a:endParaRPr lang="en-US" dirty="0" smtClean="0">
              <a:latin typeface="+mn-lt"/>
            </a:endParaRPr>
          </a:p>
          <a:p>
            <a:pPr marL="752231" lvl="1" indent="-285750">
              <a:buFont typeface="Arial" panose="020B0604020202020204" pitchFamily="34" charset="0"/>
              <a:buChar char="•"/>
            </a:pPr>
            <a:endParaRPr lang="en-US" dirty="0" smtClean="0">
              <a:latin typeface="+mn-lt"/>
            </a:endParaRP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endParaRPr lang="en-US" dirty="0" smtClean="0">
              <a:latin typeface="+mn-lt"/>
            </a:endParaRP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r>
              <a:rPr lang="en-US" dirty="0" smtClean="0">
                <a:latin typeface="+mn-lt"/>
              </a:rPr>
              <a:t>Create </a:t>
            </a:r>
            <a:r>
              <a:rPr lang="en-US" dirty="0">
                <a:latin typeface="+mn-lt"/>
              </a:rPr>
              <a:t>dependency using </a:t>
            </a:r>
            <a:r>
              <a:rPr lang="en-US" dirty="0" smtClean="0">
                <a:latin typeface="+mn-lt"/>
              </a:rPr>
              <a:t>POM.xml</a:t>
            </a: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endParaRPr lang="en-US" dirty="0" smtClean="0">
              <a:latin typeface="+mn-lt"/>
            </a:endParaRP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endParaRPr lang="en-US" dirty="0" smtClean="0">
              <a:latin typeface="+mn-lt"/>
            </a:endParaRPr>
          </a:p>
          <a:p>
            <a:pPr marL="752231" lvl="1" indent="-285750">
              <a:buFont typeface="Arial" panose="020B0604020202020204" pitchFamily="34" charset="0"/>
              <a:buChar char="•"/>
            </a:pPr>
            <a:endParaRPr lang="en-US" dirty="0">
              <a:latin typeface="+mn-lt"/>
            </a:endParaRPr>
          </a:p>
          <a:p>
            <a:pPr marL="752231" lvl="1" indent="-285750">
              <a:buFont typeface="Arial" panose="020B0604020202020204" pitchFamily="34" charset="0"/>
              <a:buChar char="•"/>
            </a:pPr>
            <a:r>
              <a:rPr lang="en-US" dirty="0" smtClean="0">
                <a:latin typeface="+mn-lt"/>
              </a:rPr>
              <a:t>It </a:t>
            </a:r>
            <a:r>
              <a:rPr lang="en-US" dirty="0">
                <a:latin typeface="+mn-lt"/>
              </a:rPr>
              <a:t>download all dependent jar files automatically as </a:t>
            </a:r>
            <a:r>
              <a:rPr lang="en-US" dirty="0" smtClean="0">
                <a:latin typeface="+mn-lt"/>
              </a:rPr>
              <a:t>defined.</a:t>
            </a:r>
          </a:p>
          <a:p>
            <a:pPr marL="752231" lvl="1" indent="-285750">
              <a:buFont typeface="Arial" panose="020B0604020202020204" pitchFamily="34" charset="0"/>
              <a:buChar char="•"/>
            </a:pPr>
            <a:r>
              <a:rPr lang="en-US" dirty="0" smtClean="0">
                <a:latin typeface="+mn-lt"/>
              </a:rPr>
              <a:t>Maven plugin comes </a:t>
            </a:r>
            <a:r>
              <a:rPr lang="en-US" dirty="0">
                <a:latin typeface="+mn-lt"/>
              </a:rPr>
              <a:t>by default for </a:t>
            </a:r>
            <a:r>
              <a:rPr lang="en-US" dirty="0" smtClean="0">
                <a:latin typeface="+mn-lt"/>
              </a:rPr>
              <a:t>most of the Java </a:t>
            </a:r>
            <a:r>
              <a:rPr lang="en-US" dirty="0" err="1" smtClean="0">
                <a:latin typeface="+mn-lt"/>
              </a:rPr>
              <a:t>iDE’s</a:t>
            </a:r>
            <a:endParaRPr lang="en-US" dirty="0" smtClean="0">
              <a:latin typeface="+mn-lt"/>
            </a:endParaRPr>
          </a:p>
          <a:p>
            <a:pPr marL="752231" lvl="1" indent="-285750">
              <a:buFont typeface="Arial" panose="020B0604020202020204" pitchFamily="34" charset="0"/>
              <a:buChar char="•"/>
            </a:pPr>
            <a:endParaRPr lang="en-US" dirty="0">
              <a:latin typeface="+mn-lt"/>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647" y="2328177"/>
            <a:ext cx="6930953" cy="1074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647" y="3745966"/>
            <a:ext cx="6930953" cy="108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781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Grid</a:t>
            </a:r>
            <a:endParaRPr lang="en-US" dirty="0"/>
          </a:p>
        </p:txBody>
      </p:sp>
      <p:sp>
        <p:nvSpPr>
          <p:cNvPr id="3" name="TextBox 2"/>
          <p:cNvSpPr txBox="1"/>
          <p:nvPr/>
        </p:nvSpPr>
        <p:spPr>
          <a:xfrm>
            <a:off x="114300" y="978373"/>
            <a:ext cx="8915400" cy="3785652"/>
          </a:xfrm>
          <a:prstGeom prst="rect">
            <a:avLst/>
          </a:prstGeom>
          <a:noFill/>
        </p:spPr>
        <p:txBody>
          <a:bodyPr wrap="square" rtlCol="0">
            <a:spAutoFit/>
          </a:bodyPr>
          <a:lstStyle/>
          <a:p>
            <a:r>
              <a:rPr lang="en-US" b="1" dirty="0">
                <a:latin typeface="+mn-lt"/>
              </a:rPr>
              <a:t>Selenium-Grid </a:t>
            </a:r>
            <a:r>
              <a:rPr lang="en-US" dirty="0">
                <a:latin typeface="+mn-lt"/>
              </a:rPr>
              <a:t>allows you run your tests on </a:t>
            </a:r>
            <a:r>
              <a:rPr lang="en-US" b="1" u="sng" dirty="0">
                <a:latin typeface="+mn-lt"/>
              </a:rPr>
              <a:t>different machines</a:t>
            </a:r>
            <a:r>
              <a:rPr lang="en-US" b="1" dirty="0">
                <a:latin typeface="+mn-lt"/>
              </a:rPr>
              <a:t> </a:t>
            </a:r>
            <a:r>
              <a:rPr lang="en-US" dirty="0">
                <a:latin typeface="+mn-lt"/>
              </a:rPr>
              <a:t>against </a:t>
            </a:r>
            <a:r>
              <a:rPr lang="en-US" b="1" u="sng" dirty="0">
                <a:latin typeface="+mn-lt"/>
              </a:rPr>
              <a:t>different browsers</a:t>
            </a:r>
            <a:r>
              <a:rPr lang="en-US" b="1" dirty="0">
                <a:latin typeface="+mn-lt"/>
              </a:rPr>
              <a:t> </a:t>
            </a:r>
            <a:r>
              <a:rPr lang="en-US" dirty="0">
                <a:latin typeface="+mn-lt"/>
              </a:rPr>
              <a:t>in </a:t>
            </a:r>
            <a:r>
              <a:rPr lang="en-US" b="1" u="sng" dirty="0" smtClean="0">
                <a:latin typeface="+mn-lt"/>
              </a:rPr>
              <a:t>parallel</a:t>
            </a:r>
            <a:r>
              <a:rPr lang="en-US" b="1" dirty="0" smtClean="0">
                <a:latin typeface="+mn-lt"/>
              </a:rPr>
              <a:t>.</a:t>
            </a:r>
          </a:p>
          <a:p>
            <a:endParaRPr lang="en-US" b="1" dirty="0">
              <a:latin typeface="+mn-lt"/>
            </a:endParaRPr>
          </a:p>
          <a:p>
            <a:pPr marL="752231" lvl="1" indent="-285750">
              <a:buFont typeface="Arial" panose="020B0604020202020204" pitchFamily="34" charset="0"/>
              <a:buChar char="•"/>
            </a:pPr>
            <a:r>
              <a:rPr lang="en-US" dirty="0" smtClean="0">
                <a:latin typeface="+mn-lt"/>
              </a:rPr>
              <a:t>Uses </a:t>
            </a:r>
            <a:r>
              <a:rPr lang="en-US" dirty="0">
                <a:latin typeface="+mn-lt"/>
              </a:rPr>
              <a:t>a hub-node </a:t>
            </a:r>
            <a:r>
              <a:rPr lang="en-US" dirty="0" smtClean="0">
                <a:latin typeface="+mn-lt"/>
              </a:rPr>
              <a:t>concept</a:t>
            </a:r>
          </a:p>
          <a:p>
            <a:pPr lvl="1"/>
            <a:endParaRPr lang="en-US" dirty="0" smtClean="0">
              <a:latin typeface="+mn-lt"/>
            </a:endParaRPr>
          </a:p>
          <a:p>
            <a:pPr marL="752231" lvl="1" indent="-285750">
              <a:buFont typeface="Arial" panose="020B0604020202020204" pitchFamily="34" charset="0"/>
              <a:buChar char="•"/>
            </a:pPr>
            <a:r>
              <a:rPr lang="en-US" dirty="0" smtClean="0">
                <a:latin typeface="+mn-lt"/>
              </a:rPr>
              <a:t>Support </a:t>
            </a:r>
            <a:r>
              <a:rPr lang="en-US" dirty="0">
                <a:latin typeface="+mn-lt"/>
              </a:rPr>
              <a:t>distributed test </a:t>
            </a:r>
            <a:r>
              <a:rPr lang="en-US" dirty="0" smtClean="0">
                <a:latin typeface="+mn-lt"/>
              </a:rPr>
              <a:t>execution</a:t>
            </a:r>
          </a:p>
          <a:p>
            <a:pPr lvl="1"/>
            <a:endParaRPr lang="en-US" dirty="0" smtClean="0">
              <a:latin typeface="+mn-lt"/>
            </a:endParaRPr>
          </a:p>
          <a:p>
            <a:pPr marL="752231" lvl="1" indent="-285750">
              <a:buFont typeface="Arial" panose="020B0604020202020204" pitchFamily="34" charset="0"/>
              <a:buChar char="•"/>
            </a:pPr>
            <a:r>
              <a:rPr lang="en-US" dirty="0" smtClean="0">
                <a:latin typeface="+mn-lt"/>
              </a:rPr>
              <a:t>Used </a:t>
            </a:r>
            <a:r>
              <a:rPr lang="en-US" dirty="0">
                <a:latin typeface="+mn-lt"/>
              </a:rPr>
              <a:t>to speed up the </a:t>
            </a:r>
            <a:r>
              <a:rPr lang="en-US" dirty="0" smtClean="0">
                <a:latin typeface="+mn-lt"/>
              </a:rPr>
              <a:t>execution</a:t>
            </a:r>
          </a:p>
          <a:p>
            <a:pPr lvl="1"/>
            <a:endParaRPr lang="en-US" dirty="0" smtClean="0">
              <a:latin typeface="+mn-lt"/>
            </a:endParaRPr>
          </a:p>
          <a:p>
            <a:pPr marL="752231" lvl="1" indent="-285750">
              <a:buFont typeface="Arial" panose="020B0604020202020204" pitchFamily="34" charset="0"/>
              <a:buChar char="•"/>
            </a:pPr>
            <a:r>
              <a:rPr lang="en-US" dirty="0" smtClean="0">
                <a:latin typeface="+mn-lt"/>
              </a:rPr>
              <a:t>Support </a:t>
            </a:r>
            <a:r>
              <a:rPr lang="en-US" dirty="0">
                <a:latin typeface="+mn-lt"/>
              </a:rPr>
              <a:t>running tests against multiple runtime </a:t>
            </a:r>
            <a:r>
              <a:rPr lang="en-US" dirty="0" smtClean="0">
                <a:latin typeface="+mn-lt"/>
              </a:rPr>
              <a:t>environments</a:t>
            </a:r>
          </a:p>
          <a:p>
            <a:pPr marL="461962" lvl="2" indent="0">
              <a:buNone/>
            </a:pPr>
            <a:endParaRPr lang="en-US" dirty="0" smtClean="0">
              <a:latin typeface="+mn-lt"/>
            </a:endParaRPr>
          </a:p>
          <a:p>
            <a:r>
              <a:rPr lang="en-US" b="1" dirty="0" smtClean="0">
                <a:latin typeface="+mn-lt"/>
              </a:rPr>
              <a:t>Advantages:</a:t>
            </a:r>
          </a:p>
          <a:p>
            <a:endParaRPr lang="en-US" dirty="0" smtClean="0">
              <a:latin typeface="+mn-lt"/>
            </a:endParaRPr>
          </a:p>
          <a:p>
            <a:pPr marL="752231" lvl="1" indent="-285750">
              <a:buFont typeface="Arial" panose="020B0604020202020204" pitchFamily="34" charset="0"/>
              <a:buChar char="•"/>
            </a:pPr>
            <a:r>
              <a:rPr lang="en-US" dirty="0" smtClean="0">
                <a:latin typeface="+mn-lt"/>
              </a:rPr>
              <a:t>Reduce </a:t>
            </a:r>
            <a:r>
              <a:rPr lang="en-US" dirty="0">
                <a:latin typeface="+mn-lt"/>
              </a:rPr>
              <a:t>total execution </a:t>
            </a:r>
            <a:r>
              <a:rPr lang="en-US" dirty="0" smtClean="0">
                <a:latin typeface="+mn-lt"/>
              </a:rPr>
              <a:t>time</a:t>
            </a:r>
          </a:p>
          <a:p>
            <a:pPr lvl="1"/>
            <a:endParaRPr lang="en-US" dirty="0" smtClean="0">
              <a:latin typeface="+mn-lt"/>
            </a:endParaRPr>
          </a:p>
          <a:p>
            <a:pPr marL="752231" lvl="1" indent="-285750">
              <a:buFont typeface="Arial" panose="020B0604020202020204" pitchFamily="34" charset="0"/>
              <a:buChar char="•"/>
            </a:pPr>
            <a:r>
              <a:rPr lang="en-US" dirty="0" smtClean="0">
                <a:latin typeface="+mn-lt"/>
              </a:rPr>
              <a:t>Increased Productivity</a:t>
            </a:r>
            <a:endParaRPr lang="en-US" b="1" dirty="0">
              <a:solidFill>
                <a:srgbClr val="002D7A"/>
              </a:solidFill>
              <a:latin typeface="+mn-lt"/>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008" y="3892731"/>
            <a:ext cx="5401918" cy="2117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091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and Node</a:t>
            </a:r>
            <a:endParaRPr lang="en-US" dirty="0"/>
          </a:p>
        </p:txBody>
      </p:sp>
      <p:sp>
        <p:nvSpPr>
          <p:cNvPr id="3" name="TextBox 2"/>
          <p:cNvSpPr txBox="1"/>
          <p:nvPr/>
        </p:nvSpPr>
        <p:spPr>
          <a:xfrm>
            <a:off x="114300" y="856357"/>
            <a:ext cx="8915400" cy="2893100"/>
          </a:xfrm>
          <a:prstGeom prst="rect">
            <a:avLst/>
          </a:prstGeom>
          <a:noFill/>
        </p:spPr>
        <p:txBody>
          <a:bodyPr wrap="square" rtlCol="0">
            <a:spAutoFit/>
          </a:bodyPr>
          <a:lstStyle/>
          <a:p>
            <a:pPr marL="0" indent="0">
              <a:buNone/>
            </a:pPr>
            <a:r>
              <a:rPr lang="en-US" sz="1400" b="1" dirty="0">
                <a:latin typeface="+mn-lt"/>
              </a:rPr>
              <a:t>Hub</a:t>
            </a:r>
            <a:r>
              <a:rPr lang="en-US" sz="1400" dirty="0">
                <a:latin typeface="+mn-lt"/>
              </a:rPr>
              <a:t> - It will redirect the commands to the respective node based on </a:t>
            </a:r>
            <a:r>
              <a:rPr lang="en-US" sz="1400" dirty="0" smtClean="0">
                <a:latin typeface="+mn-lt"/>
              </a:rPr>
              <a:t>parameter.</a:t>
            </a:r>
          </a:p>
          <a:p>
            <a:pPr lvl="1"/>
            <a:endParaRPr lang="en-US" sz="1400" dirty="0" smtClean="0">
              <a:latin typeface="+mn-lt"/>
            </a:endParaRPr>
          </a:p>
          <a:p>
            <a:pPr marL="752231" lvl="1" indent="-285750">
              <a:buFont typeface="Arial" panose="020B0604020202020204" pitchFamily="34" charset="0"/>
              <a:buChar char="•"/>
            </a:pPr>
            <a:r>
              <a:rPr lang="en-US" sz="1400" dirty="0" smtClean="0">
                <a:latin typeface="+mn-lt"/>
              </a:rPr>
              <a:t>Central </a:t>
            </a:r>
            <a:r>
              <a:rPr lang="en-US" sz="1400" dirty="0">
                <a:latin typeface="+mn-lt"/>
              </a:rPr>
              <a:t>point where you load your </a:t>
            </a:r>
            <a:r>
              <a:rPr lang="en-US" sz="1400" dirty="0" smtClean="0">
                <a:latin typeface="+mn-lt"/>
              </a:rPr>
              <a:t>test.</a:t>
            </a:r>
          </a:p>
          <a:p>
            <a:pPr marL="752231" lvl="1" indent="-285750">
              <a:buFont typeface="Arial" panose="020B0604020202020204" pitchFamily="34" charset="0"/>
              <a:buChar char="•"/>
            </a:pPr>
            <a:r>
              <a:rPr lang="en-US" sz="1400" dirty="0" smtClean="0">
                <a:latin typeface="+mn-lt"/>
              </a:rPr>
              <a:t>One </a:t>
            </a:r>
            <a:r>
              <a:rPr lang="en-US" sz="1400" dirty="0">
                <a:latin typeface="+mn-lt"/>
              </a:rPr>
              <a:t>hub in a </a:t>
            </a:r>
            <a:r>
              <a:rPr lang="en-US" sz="1400" dirty="0" smtClean="0">
                <a:latin typeface="+mn-lt"/>
              </a:rPr>
              <a:t>grid.</a:t>
            </a:r>
          </a:p>
          <a:p>
            <a:pPr marL="752231" lvl="1" indent="-285750">
              <a:buFont typeface="Arial" panose="020B0604020202020204" pitchFamily="34" charset="0"/>
              <a:buChar char="•"/>
            </a:pPr>
            <a:r>
              <a:rPr lang="en-US" sz="1400" dirty="0" smtClean="0">
                <a:latin typeface="+mn-lt"/>
              </a:rPr>
              <a:t>Distribute </a:t>
            </a:r>
            <a:r>
              <a:rPr lang="en-US" sz="1400" dirty="0">
                <a:latin typeface="+mn-lt"/>
              </a:rPr>
              <a:t>tests on different </a:t>
            </a:r>
            <a:r>
              <a:rPr lang="en-US" sz="1400" dirty="0" smtClean="0">
                <a:latin typeface="+mn-lt"/>
              </a:rPr>
              <a:t>nodes.</a:t>
            </a:r>
          </a:p>
          <a:p>
            <a:pPr marL="752231" lvl="1" indent="-285750">
              <a:buFont typeface="Arial" panose="020B0604020202020204" pitchFamily="34" charset="0"/>
              <a:buChar char="•"/>
            </a:pPr>
            <a:r>
              <a:rPr lang="en-US" sz="1400" dirty="0" smtClean="0">
                <a:latin typeface="+mn-lt"/>
              </a:rPr>
              <a:t>Launched </a:t>
            </a:r>
            <a:r>
              <a:rPr lang="en-US" sz="1400" dirty="0">
                <a:latin typeface="+mn-lt"/>
              </a:rPr>
              <a:t>only on a single machine.</a:t>
            </a:r>
          </a:p>
          <a:p>
            <a:pPr marL="0" indent="0">
              <a:buNone/>
            </a:pPr>
            <a:endParaRPr lang="en-US" sz="1400" dirty="0">
              <a:latin typeface="+mn-lt"/>
            </a:endParaRPr>
          </a:p>
          <a:p>
            <a:pPr marL="0" indent="0">
              <a:buNone/>
            </a:pPr>
            <a:r>
              <a:rPr lang="en-US" sz="1400" b="1" dirty="0">
                <a:latin typeface="+mn-lt"/>
              </a:rPr>
              <a:t>Node</a:t>
            </a:r>
            <a:r>
              <a:rPr lang="en-US" sz="1400" dirty="0">
                <a:latin typeface="+mn-lt"/>
              </a:rPr>
              <a:t> - Node will be the actual machine where the test will be </a:t>
            </a:r>
            <a:r>
              <a:rPr lang="en-US" sz="1400" dirty="0" smtClean="0">
                <a:latin typeface="+mn-lt"/>
              </a:rPr>
              <a:t>executed.</a:t>
            </a:r>
          </a:p>
          <a:p>
            <a:pPr lvl="1"/>
            <a:endParaRPr lang="en-US" sz="1400" dirty="0" smtClean="0">
              <a:latin typeface="+mn-lt"/>
            </a:endParaRPr>
          </a:p>
          <a:p>
            <a:pPr marL="752231" lvl="1" indent="-285750">
              <a:buFont typeface="Arial" panose="020B0604020202020204" pitchFamily="34" charset="0"/>
              <a:buChar char="•"/>
            </a:pPr>
            <a:r>
              <a:rPr lang="en-US" sz="1400" dirty="0" smtClean="0">
                <a:latin typeface="+mn-lt"/>
              </a:rPr>
              <a:t>Nodes </a:t>
            </a:r>
            <a:r>
              <a:rPr lang="en-US" sz="1400" dirty="0">
                <a:latin typeface="+mn-lt"/>
              </a:rPr>
              <a:t>are selenium instances that will execute the tests that you loaded on the </a:t>
            </a:r>
            <a:r>
              <a:rPr lang="en-US" sz="1400" dirty="0" smtClean="0">
                <a:latin typeface="+mn-lt"/>
              </a:rPr>
              <a:t>hub.</a:t>
            </a:r>
          </a:p>
          <a:p>
            <a:pPr marL="752231" lvl="1" indent="-285750">
              <a:buFont typeface="Arial" panose="020B0604020202020204" pitchFamily="34" charset="0"/>
              <a:buChar char="•"/>
            </a:pPr>
            <a:r>
              <a:rPr lang="en-US" sz="1400" dirty="0" smtClean="0">
                <a:latin typeface="+mn-lt"/>
              </a:rPr>
              <a:t>One </a:t>
            </a:r>
            <a:r>
              <a:rPr lang="en-US" sz="1400" dirty="0">
                <a:latin typeface="+mn-lt"/>
              </a:rPr>
              <a:t>or more nodes in a </a:t>
            </a:r>
            <a:r>
              <a:rPr lang="en-US" sz="1400" dirty="0" smtClean="0">
                <a:latin typeface="+mn-lt"/>
              </a:rPr>
              <a:t>grid.</a:t>
            </a:r>
          </a:p>
          <a:p>
            <a:pPr marL="752231" lvl="1" indent="-285750">
              <a:buFont typeface="Arial" panose="020B0604020202020204" pitchFamily="34" charset="0"/>
              <a:buChar char="•"/>
            </a:pPr>
            <a:r>
              <a:rPr lang="en-US" sz="1400" dirty="0" smtClean="0">
                <a:latin typeface="+mn-lt"/>
              </a:rPr>
              <a:t>Nodes </a:t>
            </a:r>
            <a:r>
              <a:rPr lang="en-US" sz="1400" dirty="0">
                <a:latin typeface="+mn-lt"/>
              </a:rPr>
              <a:t>can be launched on multiple machines with different platforms and </a:t>
            </a:r>
            <a:r>
              <a:rPr lang="en-US" sz="1400" dirty="0" smtClean="0">
                <a:latin typeface="+mn-lt"/>
              </a:rPr>
              <a:t>browser.</a:t>
            </a:r>
          </a:p>
          <a:p>
            <a:pPr marL="752231" lvl="1" indent="-285750">
              <a:buFont typeface="Arial" panose="020B0604020202020204" pitchFamily="34" charset="0"/>
              <a:buChar char="•"/>
            </a:pPr>
            <a:r>
              <a:rPr lang="en-US" sz="1400" dirty="0" smtClean="0">
                <a:latin typeface="+mn-lt"/>
              </a:rPr>
              <a:t>The </a:t>
            </a:r>
            <a:r>
              <a:rPr lang="en-US" sz="1400" dirty="0">
                <a:latin typeface="+mn-lt"/>
              </a:rPr>
              <a:t>machines running the nodes need not be the same platform as that the hub</a:t>
            </a:r>
            <a:r>
              <a:rPr lang="en-US" sz="1400" dirty="0" smtClean="0">
                <a:latin typeface="+mn-lt"/>
              </a:rPr>
              <a:t>.</a:t>
            </a:r>
            <a:endParaRPr lang="en-US" sz="1400" dirty="0">
              <a:latin typeface="+mn-lt"/>
            </a:endParaRP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7152"/>
          <a:stretch/>
        </p:blipFill>
        <p:spPr bwMode="auto">
          <a:xfrm>
            <a:off x="114300" y="4117779"/>
            <a:ext cx="8915400" cy="2095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6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a:t>Hub Configuration</a:t>
            </a:r>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67641" y="879589"/>
            <a:ext cx="8785858" cy="3046988"/>
          </a:xfrm>
          <a:prstGeom prst="rect">
            <a:avLst/>
          </a:prstGeom>
          <a:noFill/>
        </p:spPr>
        <p:txBody>
          <a:bodyPr wrap="square" rtlCol="0">
            <a:spAutoFit/>
          </a:bodyPr>
          <a:lstStyle/>
          <a:p>
            <a:pPr marL="0" indent="0">
              <a:buNone/>
            </a:pPr>
            <a:r>
              <a:rPr lang="en-US" b="1" dirty="0" smtClean="0">
                <a:latin typeface="+mn-lt"/>
              </a:rPr>
              <a:t>Requirements:</a:t>
            </a:r>
          </a:p>
          <a:p>
            <a:pPr marL="752231" lvl="1" indent="-285750">
              <a:buFont typeface="Arial" panose="020B0604020202020204" pitchFamily="34" charset="0"/>
              <a:buChar char="•"/>
            </a:pPr>
            <a:r>
              <a:rPr lang="en-US" dirty="0" smtClean="0">
                <a:latin typeface="+mn-lt"/>
              </a:rPr>
              <a:t>Selenium-Server standalone.jar</a:t>
            </a:r>
          </a:p>
          <a:p>
            <a:pPr marL="752231" lvl="1" indent="-285750">
              <a:buFont typeface="Arial" panose="020B0604020202020204" pitchFamily="34" charset="0"/>
              <a:buChar char="•"/>
            </a:pPr>
            <a:r>
              <a:rPr lang="en-US" dirty="0" smtClean="0">
                <a:latin typeface="+mn-lt"/>
              </a:rPr>
              <a:t>Java</a:t>
            </a:r>
            <a:endParaRPr lang="en-US" dirty="0">
              <a:latin typeface="+mn-lt"/>
            </a:endParaRPr>
          </a:p>
          <a:p>
            <a:pPr lvl="1"/>
            <a:endParaRPr lang="en-US" dirty="0">
              <a:latin typeface="+mn-lt"/>
            </a:endParaRPr>
          </a:p>
          <a:p>
            <a:pPr marL="0" indent="0">
              <a:buNone/>
            </a:pPr>
            <a:r>
              <a:rPr lang="en-US" b="1" dirty="0">
                <a:latin typeface="+mn-lt"/>
              </a:rPr>
              <a:t>Start the hub</a:t>
            </a:r>
            <a:r>
              <a:rPr lang="en-US" dirty="0">
                <a:latin typeface="+mn-lt"/>
              </a:rPr>
              <a:t>:</a:t>
            </a:r>
          </a:p>
          <a:p>
            <a:pPr lvl="1"/>
            <a:endParaRPr lang="en-US" dirty="0">
              <a:latin typeface="+mn-lt"/>
            </a:endParaRPr>
          </a:p>
          <a:p>
            <a:pPr marL="752231" lvl="2" indent="-285750">
              <a:buFont typeface="Arial" panose="020B0604020202020204" pitchFamily="34" charset="0"/>
              <a:buChar char="•"/>
            </a:pPr>
            <a:r>
              <a:rPr lang="en-US" dirty="0">
                <a:latin typeface="+mn-lt"/>
              </a:rPr>
              <a:t>Open the command prompt and enter the below </a:t>
            </a:r>
            <a:r>
              <a:rPr lang="en-US" dirty="0" smtClean="0">
                <a:latin typeface="+mn-lt"/>
              </a:rPr>
              <a:t>command</a:t>
            </a:r>
          </a:p>
          <a:p>
            <a:pPr marL="932962" lvl="3"/>
            <a:r>
              <a:rPr lang="en-US" b="1" dirty="0" smtClean="0">
                <a:latin typeface="+mn-lt"/>
              </a:rPr>
              <a:t>java </a:t>
            </a:r>
            <a:r>
              <a:rPr lang="en-US" b="1" dirty="0">
                <a:latin typeface="+mn-lt"/>
              </a:rPr>
              <a:t>–jar selenium-server-standalone-x.xx.x.jar –role </a:t>
            </a:r>
            <a:r>
              <a:rPr lang="en-US" b="1" dirty="0" smtClean="0">
                <a:latin typeface="+mn-lt"/>
              </a:rPr>
              <a:t>hub</a:t>
            </a:r>
          </a:p>
          <a:p>
            <a:pPr marL="466482" lvl="4"/>
            <a:endParaRPr lang="en-US" dirty="0" smtClean="0">
              <a:latin typeface="+mn-lt"/>
            </a:endParaRPr>
          </a:p>
          <a:p>
            <a:pPr marL="752232" lvl="4" indent="-285750">
              <a:buFont typeface="Arial" panose="020B0604020202020204" pitchFamily="34" charset="0"/>
              <a:buChar char="•"/>
            </a:pPr>
            <a:r>
              <a:rPr lang="en-US" dirty="0" smtClean="0">
                <a:latin typeface="+mn-lt"/>
              </a:rPr>
              <a:t>Once </a:t>
            </a:r>
            <a:r>
              <a:rPr lang="en-US" dirty="0">
                <a:latin typeface="+mn-lt"/>
              </a:rPr>
              <a:t>selenium hub is up and running you can check the status on the browser as </a:t>
            </a:r>
            <a:r>
              <a:rPr lang="en-US" dirty="0" smtClean="0">
                <a:latin typeface="+mn-lt"/>
              </a:rPr>
              <a:t>well:</a:t>
            </a:r>
          </a:p>
          <a:p>
            <a:pPr marL="466482" lvl="4"/>
            <a:endParaRPr lang="en-US" dirty="0" smtClean="0">
              <a:latin typeface="+mn-lt"/>
            </a:endParaRPr>
          </a:p>
          <a:p>
            <a:pPr marL="752232" lvl="4" indent="-285750">
              <a:buFont typeface="Arial" panose="020B0604020202020204" pitchFamily="34" charset="0"/>
              <a:buChar char="•"/>
            </a:pPr>
            <a:r>
              <a:rPr lang="en-US" dirty="0" smtClean="0">
                <a:latin typeface="+mn-lt"/>
              </a:rPr>
              <a:t>Open </a:t>
            </a:r>
            <a:r>
              <a:rPr lang="en-US" b="1" dirty="0">
                <a:latin typeface="+mn-lt"/>
                <a:hlinkClick r:id="rId3"/>
              </a:rPr>
              <a:t>http://localhost:4444/grid/consoles</a:t>
            </a:r>
            <a:r>
              <a:rPr lang="en-US" b="1" dirty="0">
                <a:latin typeface="+mn-lt"/>
              </a:rPr>
              <a:t> </a:t>
            </a:r>
            <a:r>
              <a:rPr lang="en-US" dirty="0">
                <a:latin typeface="+mn-lt"/>
              </a:rPr>
              <a:t>and hit </a:t>
            </a:r>
            <a:r>
              <a:rPr lang="en-US" dirty="0" smtClean="0">
                <a:latin typeface="+mn-lt"/>
              </a:rPr>
              <a:t>enter</a:t>
            </a:r>
            <a:endParaRPr lang="en-US" dirty="0">
              <a:latin typeface="+mn-lt"/>
            </a:endParaRPr>
          </a:p>
        </p:txBody>
      </p:sp>
      <p:pic>
        <p:nvPicPr>
          <p:cNvPr id="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119"/>
          <a:stretch/>
        </p:blipFill>
        <p:spPr bwMode="auto">
          <a:xfrm>
            <a:off x="167641" y="4120109"/>
            <a:ext cx="8785858" cy="1384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01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14300" y="228599"/>
            <a:ext cx="8915400" cy="612648"/>
          </a:xfrm>
          <a:prstGeom prst="rect">
            <a:avLst/>
          </a:prstGeom>
        </p:spPr>
        <p:txBody>
          <a:bodyPr lIns="0" tIns="0" rIns="0" bIns="0" anchor="ctr"/>
          <a:lstStyle>
            <a:lvl1pPr algn="l" defTabSz="822152" rtl="0" eaLnBrk="1" fontAlgn="base" hangingPunct="1">
              <a:spcBef>
                <a:spcPct val="0"/>
              </a:spcBef>
              <a:spcAft>
                <a:spcPct val="0"/>
              </a:spcAft>
              <a:tabLst>
                <a:tab pos="247812" algn="l"/>
              </a:tabLst>
              <a:defRPr sz="1950" b="1" baseline="0">
                <a:solidFill>
                  <a:srgbClr val="ED1C24"/>
                </a:solidFill>
                <a:latin typeface="+mj-lt"/>
                <a:ea typeface="Arial Unicode MS" pitchFamily="34" charset="-128"/>
                <a:cs typeface="Arial Unicode MS" pitchFamily="34" charset="-128"/>
              </a:defRPr>
            </a:lvl1pPr>
            <a:lvl2pPr algn="l" defTabSz="822152" rtl="0" eaLnBrk="1" fontAlgn="base" hangingPunct="1">
              <a:spcBef>
                <a:spcPct val="0"/>
              </a:spcBef>
              <a:spcAft>
                <a:spcPct val="0"/>
              </a:spcAft>
              <a:defRPr sz="1710" b="1">
                <a:solidFill>
                  <a:schemeClr val="tx2"/>
                </a:solidFill>
                <a:latin typeface="Arial" charset="0"/>
              </a:defRPr>
            </a:lvl2pPr>
            <a:lvl3pPr algn="l" defTabSz="822152" rtl="0" eaLnBrk="1" fontAlgn="base" hangingPunct="1">
              <a:spcBef>
                <a:spcPct val="0"/>
              </a:spcBef>
              <a:spcAft>
                <a:spcPct val="0"/>
              </a:spcAft>
              <a:defRPr sz="1710" b="1">
                <a:solidFill>
                  <a:schemeClr val="tx2"/>
                </a:solidFill>
                <a:latin typeface="Arial" charset="0"/>
              </a:defRPr>
            </a:lvl3pPr>
            <a:lvl4pPr algn="l" defTabSz="822152" rtl="0" eaLnBrk="1" fontAlgn="base" hangingPunct="1">
              <a:spcBef>
                <a:spcPct val="0"/>
              </a:spcBef>
              <a:spcAft>
                <a:spcPct val="0"/>
              </a:spcAft>
              <a:defRPr sz="1710" b="1">
                <a:solidFill>
                  <a:schemeClr val="tx2"/>
                </a:solidFill>
                <a:latin typeface="Arial" charset="0"/>
              </a:defRPr>
            </a:lvl4pPr>
            <a:lvl5pPr algn="l" defTabSz="822152" rtl="0" eaLnBrk="1" fontAlgn="base" hangingPunct="1">
              <a:spcBef>
                <a:spcPct val="0"/>
              </a:spcBef>
              <a:spcAft>
                <a:spcPct val="0"/>
              </a:spcAft>
              <a:defRPr sz="1710" b="1">
                <a:solidFill>
                  <a:schemeClr val="tx2"/>
                </a:solidFill>
                <a:latin typeface="Arial" charset="0"/>
              </a:defRPr>
            </a:lvl5pPr>
            <a:lvl6pPr marL="419822" algn="l" defTabSz="822152" rtl="0" eaLnBrk="1" fontAlgn="base" hangingPunct="1">
              <a:spcBef>
                <a:spcPct val="0"/>
              </a:spcBef>
              <a:spcAft>
                <a:spcPct val="0"/>
              </a:spcAft>
              <a:defRPr sz="1710" b="1">
                <a:solidFill>
                  <a:schemeClr val="tx2"/>
                </a:solidFill>
                <a:latin typeface="Arial" charset="0"/>
              </a:defRPr>
            </a:lvl6pPr>
            <a:lvl7pPr marL="839645" algn="l" defTabSz="822152" rtl="0" eaLnBrk="1" fontAlgn="base" hangingPunct="1">
              <a:spcBef>
                <a:spcPct val="0"/>
              </a:spcBef>
              <a:spcAft>
                <a:spcPct val="0"/>
              </a:spcAft>
              <a:defRPr sz="1710" b="1">
                <a:solidFill>
                  <a:schemeClr val="tx2"/>
                </a:solidFill>
                <a:latin typeface="Arial" charset="0"/>
              </a:defRPr>
            </a:lvl7pPr>
            <a:lvl8pPr marL="1259468" algn="l" defTabSz="822152" rtl="0" eaLnBrk="1" fontAlgn="base" hangingPunct="1">
              <a:spcBef>
                <a:spcPct val="0"/>
              </a:spcBef>
              <a:spcAft>
                <a:spcPct val="0"/>
              </a:spcAft>
              <a:defRPr sz="1710" b="1">
                <a:solidFill>
                  <a:schemeClr val="tx2"/>
                </a:solidFill>
                <a:latin typeface="Arial" charset="0"/>
              </a:defRPr>
            </a:lvl8pPr>
            <a:lvl9pPr marL="1679291" algn="l" defTabSz="822152" rtl="0" eaLnBrk="1" fontAlgn="base" hangingPunct="1">
              <a:spcBef>
                <a:spcPct val="0"/>
              </a:spcBef>
              <a:spcAft>
                <a:spcPct val="0"/>
              </a:spcAft>
              <a:defRPr sz="1710" b="1">
                <a:solidFill>
                  <a:schemeClr val="tx2"/>
                </a:solidFill>
                <a:latin typeface="Arial" charset="0"/>
              </a:defRPr>
            </a:lvl9pPr>
          </a:lstStyle>
          <a:p>
            <a:r>
              <a:rPr lang="en-US" kern="0" dirty="0" smtClean="0"/>
              <a:t>Selenium</a:t>
            </a:r>
            <a:endParaRPr lang="en-US" kern="0" dirty="0"/>
          </a:p>
        </p:txBody>
      </p:sp>
      <p:sp>
        <p:nvSpPr>
          <p:cNvPr id="4" name="TextBox 3"/>
          <p:cNvSpPr txBox="1"/>
          <p:nvPr/>
        </p:nvSpPr>
        <p:spPr>
          <a:xfrm>
            <a:off x="127363" y="1016984"/>
            <a:ext cx="8915400" cy="307777"/>
          </a:xfrm>
          <a:prstGeom prst="rect">
            <a:avLst/>
          </a:prstGeom>
          <a:noFill/>
        </p:spPr>
        <p:txBody>
          <a:bodyPr wrap="square" rtlCol="0">
            <a:spAutoFit/>
          </a:bodyPr>
          <a:lstStyle/>
          <a:p>
            <a:r>
              <a:rPr lang="en-US" sz="1400" dirty="0">
                <a:latin typeface="+mn-lt"/>
              </a:rPr>
              <a:t>Selenium is not just a single tool but a suite of software's, each catering to different testing needs of an organization.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57" y="3133269"/>
            <a:ext cx="7248525" cy="3143250"/>
          </a:xfrm>
          <a:prstGeom prst="rect">
            <a:avLst/>
          </a:prstGeom>
        </p:spPr>
      </p:pic>
      <p:sp>
        <p:nvSpPr>
          <p:cNvPr id="6" name="Rectangle 5"/>
          <p:cNvSpPr/>
          <p:nvPr/>
        </p:nvSpPr>
        <p:spPr>
          <a:xfrm>
            <a:off x="127363" y="1618466"/>
            <a:ext cx="8915400" cy="1384995"/>
          </a:xfrm>
          <a:prstGeom prst="rect">
            <a:avLst/>
          </a:prstGeom>
        </p:spPr>
        <p:txBody>
          <a:bodyPr wrap="square">
            <a:spAutoFit/>
          </a:bodyPr>
          <a:lstStyle/>
          <a:p>
            <a:pPr marL="365760" indent="-283464" algn="just" eaLnBrk="1" fontAlgn="auto" hangingPunct="1">
              <a:spcAft>
                <a:spcPts val="0"/>
              </a:spcAft>
              <a:buFont typeface="Wingdings" pitchFamily="2" charset="2"/>
              <a:buChar char="Ø"/>
              <a:defRPr/>
            </a:pPr>
            <a:r>
              <a:rPr lang="en-US" sz="1400" dirty="0">
                <a:solidFill>
                  <a:schemeClr val="accent2">
                    <a:lumMod val="60000"/>
                    <a:lumOff val="40000"/>
                  </a:schemeClr>
                </a:solidFill>
                <a:latin typeface="+mn-lt"/>
              </a:rPr>
              <a:t>Selenium IDE </a:t>
            </a:r>
            <a:r>
              <a:rPr lang="en-US" sz="1400" dirty="0">
                <a:latin typeface="+mn-lt"/>
              </a:rPr>
              <a:t>- Plugin to Firefox to record and play test in Firefox and also export tests in different </a:t>
            </a:r>
            <a:r>
              <a:rPr lang="en-US" sz="1400" dirty="0" smtClean="0">
                <a:latin typeface="+mn-lt"/>
              </a:rPr>
              <a:t>languages</a:t>
            </a:r>
          </a:p>
          <a:p>
            <a:pPr marL="82296" algn="just" eaLnBrk="1" fontAlgn="auto" hangingPunct="1">
              <a:spcAft>
                <a:spcPts val="0"/>
              </a:spcAft>
              <a:defRPr/>
            </a:pPr>
            <a:endParaRPr lang="en-IN" sz="1400" dirty="0">
              <a:latin typeface="+mn-lt"/>
            </a:endParaRPr>
          </a:p>
          <a:p>
            <a:pPr marL="365760" indent="-283464" algn="just" eaLnBrk="1" fontAlgn="auto" hangingPunct="1">
              <a:spcAft>
                <a:spcPts val="0"/>
              </a:spcAft>
              <a:buFont typeface="Wingdings" pitchFamily="2" charset="2"/>
              <a:buChar char="Ø"/>
              <a:defRPr/>
            </a:pPr>
            <a:r>
              <a:rPr lang="en-US" sz="1400" dirty="0">
                <a:solidFill>
                  <a:schemeClr val="accent2">
                    <a:lumMod val="60000"/>
                    <a:lumOff val="40000"/>
                  </a:schemeClr>
                </a:solidFill>
                <a:latin typeface="+mn-lt"/>
              </a:rPr>
              <a:t>Selenium </a:t>
            </a:r>
            <a:r>
              <a:rPr lang="en-US" sz="1400" dirty="0" smtClean="0">
                <a:solidFill>
                  <a:schemeClr val="accent2">
                    <a:lumMod val="60000"/>
                    <a:lumOff val="40000"/>
                  </a:schemeClr>
                </a:solidFill>
                <a:latin typeface="+mn-lt"/>
              </a:rPr>
              <a:t>RC</a:t>
            </a:r>
            <a:r>
              <a:rPr lang="en-US" sz="1400" dirty="0" smtClean="0">
                <a:latin typeface="+mn-lt"/>
              </a:rPr>
              <a:t> -</a:t>
            </a:r>
            <a:r>
              <a:rPr lang="en-US" sz="1400" dirty="0" smtClean="0">
                <a:solidFill>
                  <a:schemeClr val="accent2">
                    <a:lumMod val="60000"/>
                    <a:lumOff val="40000"/>
                  </a:schemeClr>
                </a:solidFill>
                <a:latin typeface="+mn-lt"/>
              </a:rPr>
              <a:t> </a:t>
            </a:r>
            <a:r>
              <a:rPr lang="en-US" sz="1400" dirty="0" smtClean="0">
                <a:latin typeface="+mn-lt"/>
              </a:rPr>
              <a:t>Allows </a:t>
            </a:r>
            <a:r>
              <a:rPr lang="en-US" sz="1400" dirty="0">
                <a:latin typeface="+mn-lt"/>
              </a:rPr>
              <a:t>playing of exported test in different </a:t>
            </a:r>
            <a:r>
              <a:rPr lang="en-US" sz="1400" dirty="0" smtClean="0">
                <a:latin typeface="+mn-lt"/>
              </a:rPr>
              <a:t>platform/OS</a:t>
            </a:r>
            <a:endParaRPr lang="en-US" sz="1400" dirty="0">
              <a:latin typeface="+mn-lt"/>
            </a:endParaRPr>
          </a:p>
          <a:p>
            <a:pPr marL="82296" algn="just" eaLnBrk="1" fontAlgn="auto" hangingPunct="1">
              <a:spcAft>
                <a:spcPts val="0"/>
              </a:spcAft>
              <a:defRPr/>
            </a:pPr>
            <a:endParaRPr lang="en-US" sz="1400" dirty="0" smtClean="0">
              <a:solidFill>
                <a:schemeClr val="accent2">
                  <a:lumMod val="60000"/>
                  <a:lumOff val="40000"/>
                </a:schemeClr>
              </a:solidFill>
              <a:latin typeface="+mn-lt"/>
            </a:endParaRPr>
          </a:p>
          <a:p>
            <a:pPr marL="365760" indent="-283464" algn="just" eaLnBrk="1" fontAlgn="auto" hangingPunct="1">
              <a:spcAft>
                <a:spcPts val="0"/>
              </a:spcAft>
              <a:buFont typeface="Wingdings" pitchFamily="2" charset="2"/>
              <a:buChar char="Ø"/>
              <a:defRPr/>
            </a:pPr>
            <a:r>
              <a:rPr lang="en-US" sz="1400" dirty="0" smtClean="0">
                <a:solidFill>
                  <a:schemeClr val="accent2">
                    <a:lumMod val="60000"/>
                    <a:lumOff val="40000"/>
                  </a:schemeClr>
                </a:solidFill>
                <a:latin typeface="+mn-lt"/>
              </a:rPr>
              <a:t>Selenium </a:t>
            </a:r>
            <a:r>
              <a:rPr lang="en-US" sz="1400" dirty="0">
                <a:solidFill>
                  <a:schemeClr val="accent2">
                    <a:lumMod val="60000"/>
                    <a:lumOff val="40000"/>
                  </a:schemeClr>
                </a:solidFill>
                <a:latin typeface="+mn-lt"/>
              </a:rPr>
              <a:t>Web driver </a:t>
            </a:r>
            <a:r>
              <a:rPr lang="en-US" sz="1400" dirty="0" smtClean="0">
                <a:solidFill>
                  <a:schemeClr val="accent2">
                    <a:lumMod val="60000"/>
                    <a:lumOff val="40000"/>
                  </a:schemeClr>
                </a:solidFill>
                <a:latin typeface="+mn-lt"/>
              </a:rPr>
              <a:t>2.0</a:t>
            </a:r>
            <a:r>
              <a:rPr lang="en-US" sz="1400" dirty="0">
                <a:latin typeface="+mn-lt"/>
              </a:rPr>
              <a:t> </a:t>
            </a:r>
            <a:r>
              <a:rPr lang="en-US" sz="1400" dirty="0" smtClean="0">
                <a:latin typeface="+mn-lt"/>
              </a:rPr>
              <a:t>-</a:t>
            </a:r>
            <a:r>
              <a:rPr lang="en-US" sz="1400" dirty="0" smtClean="0">
                <a:solidFill>
                  <a:schemeClr val="accent2">
                    <a:lumMod val="60000"/>
                    <a:lumOff val="40000"/>
                  </a:schemeClr>
                </a:solidFill>
                <a:latin typeface="+mn-lt"/>
              </a:rPr>
              <a:t> </a:t>
            </a:r>
            <a:r>
              <a:rPr lang="en-IN" sz="1400" dirty="0" smtClean="0">
                <a:latin typeface="+mn-lt"/>
              </a:rPr>
              <a:t>Driving </a:t>
            </a:r>
            <a:r>
              <a:rPr lang="en-IN" sz="1400" dirty="0">
                <a:latin typeface="+mn-lt"/>
              </a:rPr>
              <a:t>a browser natively as a user would either locally or on a remote machine using the Selenium Server it marks a leap forward in terms of browser </a:t>
            </a:r>
            <a:r>
              <a:rPr lang="en-IN" sz="1400" dirty="0" smtClean="0">
                <a:latin typeface="+mn-lt"/>
              </a:rPr>
              <a:t>automation</a:t>
            </a:r>
            <a:endParaRPr lang="en-IN" sz="1400" dirty="0">
              <a:latin typeface="+mn-lt"/>
            </a:endParaRPr>
          </a:p>
        </p:txBody>
      </p:sp>
    </p:spTree>
    <p:extLst>
      <p:ext uri="{BB962C8B-B14F-4D97-AF65-F5344CB8AC3E}">
        <p14:creationId xmlns:p14="http://schemas.microsoft.com/office/powerpoint/2010/main" val="973666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a:t>Node Configuration</a:t>
            </a:r>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67641" y="879589"/>
            <a:ext cx="8785858" cy="2677656"/>
          </a:xfrm>
          <a:prstGeom prst="rect">
            <a:avLst/>
          </a:prstGeom>
          <a:noFill/>
        </p:spPr>
        <p:txBody>
          <a:bodyPr wrap="square" rtlCol="0">
            <a:spAutoFit/>
          </a:bodyPr>
          <a:lstStyle/>
          <a:p>
            <a:pPr marL="0" indent="0">
              <a:buNone/>
            </a:pPr>
            <a:r>
              <a:rPr lang="en-US" sz="1400" b="1" dirty="0" smtClean="0">
                <a:latin typeface="+mn-lt"/>
              </a:rPr>
              <a:t>Requirements:</a:t>
            </a:r>
          </a:p>
          <a:p>
            <a:pPr marL="752231" lvl="1" indent="-285750">
              <a:buFont typeface="Arial" panose="020B0604020202020204" pitchFamily="34" charset="0"/>
              <a:buChar char="•"/>
            </a:pPr>
            <a:r>
              <a:rPr lang="en-US" sz="1400" dirty="0" smtClean="0">
                <a:latin typeface="+mn-lt"/>
              </a:rPr>
              <a:t>Selenium-Server standalone.jar</a:t>
            </a:r>
          </a:p>
          <a:p>
            <a:pPr marL="752231" lvl="1" indent="-285750">
              <a:buFont typeface="Arial" panose="020B0604020202020204" pitchFamily="34" charset="0"/>
              <a:buChar char="•"/>
            </a:pPr>
            <a:r>
              <a:rPr lang="en-US" sz="1400" dirty="0" smtClean="0">
                <a:latin typeface="+mn-lt"/>
              </a:rPr>
              <a:t>Java</a:t>
            </a:r>
          </a:p>
          <a:p>
            <a:pPr lvl="1"/>
            <a:endParaRPr lang="en-US" sz="1400" dirty="0" smtClean="0">
              <a:latin typeface="+mn-lt"/>
            </a:endParaRPr>
          </a:p>
          <a:p>
            <a:pPr marL="0" indent="0">
              <a:buNone/>
            </a:pPr>
            <a:r>
              <a:rPr lang="en-US" sz="1400" b="1" dirty="0" smtClean="0">
                <a:latin typeface="+mn-lt"/>
              </a:rPr>
              <a:t>Start the node</a:t>
            </a:r>
            <a:r>
              <a:rPr lang="en-US" sz="1400" dirty="0" smtClean="0">
                <a:latin typeface="+mn-lt"/>
              </a:rPr>
              <a:t>:</a:t>
            </a:r>
          </a:p>
          <a:p>
            <a:pPr marL="0" indent="0">
              <a:buNone/>
            </a:pPr>
            <a:endParaRPr lang="en-US" sz="1400" dirty="0">
              <a:latin typeface="+mn-lt"/>
            </a:endParaRPr>
          </a:p>
          <a:p>
            <a:pPr marL="752231" lvl="1" indent="-285750">
              <a:buFont typeface="Arial" panose="020B0604020202020204" pitchFamily="34" charset="0"/>
              <a:buChar char="•"/>
            </a:pPr>
            <a:r>
              <a:rPr lang="en-US" sz="1400" dirty="0" smtClean="0">
                <a:latin typeface="+mn-lt"/>
              </a:rPr>
              <a:t>Open </a:t>
            </a:r>
            <a:r>
              <a:rPr lang="en-US" sz="1400" dirty="0">
                <a:latin typeface="+mn-lt"/>
              </a:rPr>
              <a:t>the command prompt and enter the below </a:t>
            </a:r>
            <a:r>
              <a:rPr lang="en-US" sz="1400" dirty="0" smtClean="0">
                <a:latin typeface="+mn-lt"/>
              </a:rPr>
              <a:t>command</a:t>
            </a:r>
          </a:p>
          <a:p>
            <a:pPr lvl="1"/>
            <a:r>
              <a:rPr lang="en-US" sz="1400" b="1" dirty="0" smtClean="0">
                <a:latin typeface="+mn-lt"/>
              </a:rPr>
              <a:t>java </a:t>
            </a:r>
            <a:r>
              <a:rPr lang="en-US" sz="1400" b="1" dirty="0">
                <a:latin typeface="+mn-lt"/>
              </a:rPr>
              <a:t>–jar selenium-server-standalone-x.xx.x.jar –role node –</a:t>
            </a:r>
            <a:r>
              <a:rPr lang="en-US" sz="1400" b="1" dirty="0" smtClean="0">
                <a:latin typeface="+mn-lt"/>
              </a:rPr>
              <a:t>hub </a:t>
            </a:r>
            <a:r>
              <a:rPr lang="en-US" sz="1400" b="1" dirty="0" smtClean="0">
                <a:latin typeface="+mn-lt"/>
                <a:hlinkClick r:id="rId3"/>
              </a:rPr>
              <a:t>http</a:t>
            </a:r>
            <a:r>
              <a:rPr lang="en-US" sz="1400" b="1" dirty="0">
                <a:latin typeface="+mn-lt"/>
                <a:hlinkClick r:id="rId3"/>
              </a:rPr>
              <a:t>://</a:t>
            </a:r>
            <a:r>
              <a:rPr lang="en-US" sz="1400" b="1" dirty="0" smtClean="0">
                <a:latin typeface="+mn-lt"/>
                <a:hlinkClick r:id="rId3"/>
              </a:rPr>
              <a:t>localhost:4444/grid/register</a:t>
            </a:r>
            <a:endParaRPr lang="en-US" sz="1400" b="1" dirty="0" smtClean="0">
              <a:latin typeface="+mn-lt"/>
            </a:endParaRPr>
          </a:p>
          <a:p>
            <a:pPr marL="0" lvl="1"/>
            <a:endParaRPr lang="en-US" sz="1400" b="1" dirty="0" smtClean="0">
              <a:latin typeface="+mn-lt"/>
            </a:endParaRPr>
          </a:p>
          <a:p>
            <a:pPr marL="752231" lvl="2" indent="-285750">
              <a:buFont typeface="Arial" panose="020B0604020202020204" pitchFamily="34" charset="0"/>
              <a:buChar char="•"/>
            </a:pPr>
            <a:r>
              <a:rPr lang="en-US" sz="1400" dirty="0" smtClean="0">
                <a:latin typeface="+mn-lt"/>
              </a:rPr>
              <a:t>Once </a:t>
            </a:r>
            <a:r>
              <a:rPr lang="en-US" sz="1400" dirty="0">
                <a:latin typeface="+mn-lt"/>
              </a:rPr>
              <a:t>node is ready to use you can check the status on the browser as </a:t>
            </a:r>
            <a:r>
              <a:rPr lang="en-US" sz="1400" dirty="0" smtClean="0">
                <a:latin typeface="+mn-lt"/>
              </a:rPr>
              <a:t>well:</a:t>
            </a:r>
          </a:p>
          <a:p>
            <a:pPr marL="0" lvl="2"/>
            <a:endParaRPr lang="en-US" sz="1400" dirty="0" smtClean="0">
              <a:latin typeface="+mn-lt"/>
            </a:endParaRPr>
          </a:p>
          <a:p>
            <a:pPr marL="752231" lvl="2" indent="-285750">
              <a:buFont typeface="Arial" panose="020B0604020202020204" pitchFamily="34" charset="0"/>
              <a:buChar char="•"/>
            </a:pPr>
            <a:r>
              <a:rPr lang="en-US" sz="1400" dirty="0" smtClean="0">
                <a:latin typeface="+mn-lt"/>
              </a:rPr>
              <a:t>Refresh </a:t>
            </a:r>
            <a:r>
              <a:rPr lang="en-US" sz="1400" b="1" dirty="0">
                <a:latin typeface="+mn-lt"/>
                <a:hlinkClick r:id="rId4"/>
              </a:rPr>
              <a:t>http://</a:t>
            </a:r>
            <a:r>
              <a:rPr lang="en-US" sz="1400" b="1" dirty="0" smtClean="0">
                <a:latin typeface="+mn-lt"/>
                <a:hlinkClick r:id="rId4"/>
              </a:rPr>
              <a:t>localhost:4444/grid/consoles</a:t>
            </a:r>
            <a:endParaRPr lang="en-US" sz="1400" dirty="0" smtClean="0">
              <a:latin typeface="+mn-lt"/>
            </a:endParaRP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197" r="-4504" b="8705"/>
          <a:stretch/>
        </p:blipFill>
        <p:spPr bwMode="auto">
          <a:xfrm>
            <a:off x="167641" y="3926792"/>
            <a:ext cx="8785858" cy="2114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425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a:t>Hub Configuration using JSON</a:t>
            </a:r>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67641" y="879589"/>
            <a:ext cx="8785858" cy="4185761"/>
          </a:xfrm>
          <a:prstGeom prst="rect">
            <a:avLst/>
          </a:prstGeom>
          <a:noFill/>
        </p:spPr>
        <p:txBody>
          <a:bodyPr wrap="square" rtlCol="0">
            <a:spAutoFit/>
          </a:bodyPr>
          <a:lstStyle/>
          <a:p>
            <a:pPr marL="0" indent="0">
              <a:buNone/>
            </a:pPr>
            <a:r>
              <a:rPr lang="en-US" sz="1400" dirty="0" err="1">
                <a:latin typeface="+mn-lt"/>
              </a:rPr>
              <a:t>json</a:t>
            </a:r>
            <a:r>
              <a:rPr lang="en-US" sz="1400" dirty="0">
                <a:latin typeface="+mn-lt"/>
              </a:rPr>
              <a:t> file:</a:t>
            </a:r>
          </a:p>
          <a:p>
            <a:pPr marL="0" indent="0">
              <a:buNone/>
            </a:pPr>
            <a:endParaRPr lang="en-US" sz="1400" dirty="0" smtClean="0">
              <a:latin typeface="+mn-lt"/>
            </a:endParaRPr>
          </a:p>
          <a:p>
            <a:pPr marL="0" indent="0">
              <a:buNone/>
            </a:pPr>
            <a:r>
              <a:rPr lang="en-US" sz="1400" dirty="0">
                <a:latin typeface="+mn-lt"/>
              </a:rPr>
              <a:t>{</a:t>
            </a:r>
          </a:p>
          <a:p>
            <a:pPr marL="0" indent="0">
              <a:buNone/>
            </a:pPr>
            <a:r>
              <a:rPr lang="en-US" sz="1400" dirty="0">
                <a:latin typeface="+mn-lt"/>
              </a:rPr>
              <a:t>  "port": 4444,</a:t>
            </a:r>
          </a:p>
          <a:p>
            <a:pPr marL="0" indent="0">
              <a:buNone/>
            </a:pPr>
            <a:r>
              <a:rPr lang="en-US" sz="1400" dirty="0">
                <a:latin typeface="+mn-lt"/>
              </a:rPr>
              <a:t>  "</a:t>
            </a:r>
            <a:r>
              <a:rPr lang="en-US" sz="1400" dirty="0" err="1">
                <a:latin typeface="+mn-lt"/>
              </a:rPr>
              <a:t>newSessionWaitTimeout</a:t>
            </a:r>
            <a:r>
              <a:rPr lang="en-US" sz="1400" dirty="0">
                <a:latin typeface="+mn-lt"/>
              </a:rPr>
              <a:t>": -1,</a:t>
            </a:r>
          </a:p>
          <a:p>
            <a:pPr marL="0" indent="0">
              <a:buNone/>
            </a:pPr>
            <a:r>
              <a:rPr lang="en-US" sz="1400" dirty="0">
                <a:latin typeface="+mn-lt"/>
              </a:rPr>
              <a:t>  "servlets" : [],</a:t>
            </a:r>
          </a:p>
          <a:p>
            <a:pPr marL="0" indent="0">
              <a:buNone/>
            </a:pPr>
            <a:r>
              <a:rPr lang="en-US" sz="1400" dirty="0">
                <a:latin typeface="+mn-lt"/>
              </a:rPr>
              <a:t>  "</a:t>
            </a:r>
            <a:r>
              <a:rPr lang="en-US" sz="1400" dirty="0" err="1">
                <a:latin typeface="+mn-lt"/>
              </a:rPr>
              <a:t>withoutServlets</a:t>
            </a:r>
            <a:r>
              <a:rPr lang="en-US" sz="1400" dirty="0">
                <a:latin typeface="+mn-lt"/>
              </a:rPr>
              <a:t>": [],</a:t>
            </a:r>
          </a:p>
          <a:p>
            <a:pPr marL="0" indent="0">
              <a:buNone/>
            </a:pPr>
            <a:r>
              <a:rPr lang="en-US" sz="1400" dirty="0">
                <a:latin typeface="+mn-lt"/>
              </a:rPr>
              <a:t>  "custom": {},</a:t>
            </a:r>
          </a:p>
          <a:p>
            <a:pPr marL="0" indent="0">
              <a:buNone/>
            </a:pPr>
            <a:r>
              <a:rPr lang="en-US" sz="1400" dirty="0">
                <a:latin typeface="+mn-lt"/>
              </a:rPr>
              <a:t>  "</a:t>
            </a:r>
            <a:r>
              <a:rPr lang="en-US" sz="1400" dirty="0" err="1">
                <a:latin typeface="+mn-lt"/>
              </a:rPr>
              <a:t>capabilityMatcher</a:t>
            </a:r>
            <a:r>
              <a:rPr lang="en-US" sz="1400" dirty="0">
                <a:latin typeface="+mn-lt"/>
              </a:rPr>
              <a:t>": "</a:t>
            </a:r>
            <a:r>
              <a:rPr lang="en-US" sz="1400" dirty="0" err="1">
                <a:latin typeface="+mn-lt"/>
              </a:rPr>
              <a:t>org.openqa.grid.internal.utils.DefaultCapabilityMatcher</a:t>
            </a:r>
            <a:r>
              <a:rPr lang="en-US" sz="1400" dirty="0">
                <a:latin typeface="+mn-lt"/>
              </a:rPr>
              <a:t>",</a:t>
            </a:r>
          </a:p>
          <a:p>
            <a:pPr marL="0" indent="0">
              <a:buNone/>
            </a:pPr>
            <a:r>
              <a:rPr lang="en-US" sz="1400" dirty="0">
                <a:latin typeface="+mn-lt"/>
              </a:rPr>
              <a:t>  "</a:t>
            </a:r>
            <a:r>
              <a:rPr lang="en-US" sz="1400" dirty="0" err="1">
                <a:latin typeface="+mn-lt"/>
              </a:rPr>
              <a:t>throwOnCapabilityNotPresent</a:t>
            </a:r>
            <a:r>
              <a:rPr lang="en-US" sz="1400" dirty="0">
                <a:latin typeface="+mn-lt"/>
              </a:rPr>
              <a:t>": true,</a:t>
            </a:r>
          </a:p>
          <a:p>
            <a:pPr marL="0" indent="0">
              <a:buNone/>
            </a:pPr>
            <a:r>
              <a:rPr lang="en-US" sz="1400" dirty="0">
                <a:latin typeface="+mn-lt"/>
              </a:rPr>
              <a:t>  "</a:t>
            </a:r>
            <a:r>
              <a:rPr lang="en-US" sz="1400" dirty="0" err="1">
                <a:latin typeface="+mn-lt"/>
              </a:rPr>
              <a:t>cleanUpCycle</a:t>
            </a:r>
            <a:r>
              <a:rPr lang="en-US" sz="1400" dirty="0">
                <a:latin typeface="+mn-lt"/>
              </a:rPr>
              <a:t>": 5000,</a:t>
            </a:r>
          </a:p>
          <a:p>
            <a:pPr marL="0" indent="0">
              <a:buNone/>
            </a:pPr>
            <a:r>
              <a:rPr lang="en-US" sz="1400" dirty="0">
                <a:latin typeface="+mn-lt"/>
              </a:rPr>
              <a:t>  "role": "hub",</a:t>
            </a:r>
          </a:p>
          <a:p>
            <a:pPr marL="0" indent="0">
              <a:buNone/>
            </a:pPr>
            <a:r>
              <a:rPr lang="en-US" sz="1400" dirty="0">
                <a:latin typeface="+mn-lt"/>
              </a:rPr>
              <a:t>  "debug": false,</a:t>
            </a:r>
          </a:p>
          <a:p>
            <a:pPr marL="0" indent="0">
              <a:buNone/>
            </a:pPr>
            <a:r>
              <a:rPr lang="en-US" sz="1400" dirty="0">
                <a:latin typeface="+mn-lt"/>
              </a:rPr>
              <a:t>  "</a:t>
            </a:r>
            <a:r>
              <a:rPr lang="en-US" sz="1400" dirty="0" err="1">
                <a:latin typeface="+mn-lt"/>
              </a:rPr>
              <a:t>browserTimeout</a:t>
            </a:r>
            <a:r>
              <a:rPr lang="en-US" sz="1400" dirty="0">
                <a:latin typeface="+mn-lt"/>
              </a:rPr>
              <a:t>": 0,</a:t>
            </a:r>
          </a:p>
          <a:p>
            <a:pPr marL="0" indent="0">
              <a:buNone/>
            </a:pPr>
            <a:r>
              <a:rPr lang="en-US" sz="1400" dirty="0">
                <a:latin typeface="+mn-lt"/>
              </a:rPr>
              <a:t>  "timeout": 1800</a:t>
            </a:r>
          </a:p>
          <a:p>
            <a:pPr marL="0" indent="0">
              <a:buNone/>
            </a:pPr>
            <a:r>
              <a:rPr lang="en-US" sz="1400" dirty="0">
                <a:latin typeface="+mn-lt"/>
              </a:rPr>
              <a:t>}</a:t>
            </a:r>
          </a:p>
          <a:p>
            <a:pPr marL="0" indent="0">
              <a:buNone/>
            </a:pPr>
            <a:endParaRPr lang="en-US" sz="1400" dirty="0" smtClean="0">
              <a:latin typeface="+mn-lt"/>
            </a:endParaRPr>
          </a:p>
          <a:p>
            <a:pPr marL="0" indent="0">
              <a:buNone/>
            </a:pPr>
            <a:r>
              <a:rPr lang="en-US" sz="1400" dirty="0" smtClean="0">
                <a:latin typeface="+mn-lt"/>
              </a:rPr>
              <a:t>Start Hub using command:</a:t>
            </a:r>
          </a:p>
          <a:p>
            <a:pPr marL="0" indent="0">
              <a:buNone/>
            </a:pPr>
            <a:r>
              <a:rPr lang="en-US" sz="1400" dirty="0" smtClean="0">
                <a:latin typeface="+mn-lt"/>
              </a:rPr>
              <a:t>java </a:t>
            </a:r>
            <a:r>
              <a:rPr lang="en-US" sz="1400" dirty="0">
                <a:latin typeface="+mn-lt"/>
              </a:rPr>
              <a:t>-jar selenium-server-standalone-3.x.x.jar -role hub -</a:t>
            </a:r>
            <a:r>
              <a:rPr lang="en-US" sz="1400" dirty="0" err="1">
                <a:latin typeface="+mn-lt"/>
              </a:rPr>
              <a:t>hubConfig</a:t>
            </a:r>
            <a:r>
              <a:rPr lang="en-US" sz="1400" dirty="0">
                <a:latin typeface="+mn-lt"/>
              </a:rPr>
              <a:t> </a:t>
            </a:r>
            <a:r>
              <a:rPr lang="en-US" sz="1400" dirty="0" err="1">
                <a:latin typeface="+mn-lt"/>
              </a:rPr>
              <a:t>hubconfig.json</a:t>
            </a:r>
            <a:endParaRPr lang="en-US" sz="1400" dirty="0" smtClean="0">
              <a:latin typeface="+mn-lt"/>
            </a:endParaRPr>
          </a:p>
        </p:txBody>
      </p:sp>
    </p:spTree>
    <p:extLst>
      <p:ext uri="{BB962C8B-B14F-4D97-AF65-F5344CB8AC3E}">
        <p14:creationId xmlns:p14="http://schemas.microsoft.com/office/powerpoint/2010/main" val="23078492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a:t>Node Configuration using JSON</a:t>
            </a:r>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67641" y="879589"/>
            <a:ext cx="4069079" cy="5786199"/>
          </a:xfrm>
          <a:prstGeom prst="rect">
            <a:avLst/>
          </a:prstGeom>
          <a:noFill/>
        </p:spPr>
        <p:txBody>
          <a:bodyPr wrap="square" rtlCol="0">
            <a:spAutoFit/>
          </a:bodyPr>
          <a:lstStyle/>
          <a:p>
            <a:pPr marL="0" indent="0">
              <a:buNone/>
            </a:pPr>
            <a:r>
              <a:rPr lang="en-US" sz="1000" dirty="0" err="1">
                <a:latin typeface="+mn-lt"/>
              </a:rPr>
              <a:t>json</a:t>
            </a:r>
            <a:r>
              <a:rPr lang="en-US" sz="1000" dirty="0">
                <a:latin typeface="+mn-lt"/>
              </a:rPr>
              <a:t> file:</a:t>
            </a:r>
          </a:p>
          <a:p>
            <a:pPr marL="0" indent="0">
              <a:buNone/>
            </a:pPr>
            <a:endParaRPr lang="en-US" sz="1000" dirty="0">
              <a:latin typeface="+mn-lt"/>
            </a:endParaRPr>
          </a:p>
          <a:p>
            <a:pPr marL="0" indent="0">
              <a:buNone/>
            </a:pPr>
            <a:r>
              <a:rPr lang="en-US" sz="1000" dirty="0">
                <a:latin typeface="+mn-lt"/>
              </a:rPr>
              <a:t>{</a:t>
            </a:r>
          </a:p>
          <a:p>
            <a:pPr marL="0" indent="0">
              <a:buNone/>
            </a:pPr>
            <a:r>
              <a:rPr lang="en-US" sz="1000" dirty="0">
                <a:latin typeface="+mn-lt"/>
              </a:rPr>
              <a:t>  "capabilities":</a:t>
            </a:r>
          </a:p>
          <a:p>
            <a:pPr marL="0" indent="0">
              <a:buNone/>
            </a:pPr>
            <a:r>
              <a:rPr lang="en-US" sz="1000" dirty="0">
                <a:latin typeface="+mn-lt"/>
              </a:rPr>
              <a:t>      [</a:t>
            </a:r>
          </a:p>
          <a:p>
            <a:pPr marL="0" indent="0">
              <a:buNone/>
            </a:pPr>
            <a:r>
              <a:rPr lang="en-US" sz="1000" dirty="0">
                <a:latin typeface="+mn-lt"/>
              </a:rPr>
              <a:t>        {</a:t>
            </a:r>
          </a:p>
          <a:p>
            <a:pPr marL="0" indent="0">
              <a:buNone/>
            </a:pPr>
            <a:r>
              <a:rPr lang="en-US" sz="1000" dirty="0">
                <a:latin typeface="+mn-lt"/>
              </a:rPr>
              <a:t>          "</a:t>
            </a:r>
            <a:r>
              <a:rPr lang="en-US" sz="1000" dirty="0" err="1">
                <a:latin typeface="+mn-lt"/>
              </a:rPr>
              <a:t>browserName</a:t>
            </a:r>
            <a:r>
              <a:rPr lang="en-US" sz="1000" dirty="0">
                <a:latin typeface="+mn-lt"/>
              </a:rPr>
              <a:t>": "</a:t>
            </a:r>
            <a:r>
              <a:rPr lang="en-US" sz="1000" dirty="0" err="1">
                <a:latin typeface="+mn-lt"/>
              </a:rPr>
              <a:t>firefox</a:t>
            </a:r>
            <a:r>
              <a:rPr lang="en-US" sz="1000" dirty="0">
                <a:latin typeface="+mn-lt"/>
              </a:rPr>
              <a:t>",</a:t>
            </a:r>
          </a:p>
          <a:p>
            <a:pPr marL="0" indent="0">
              <a:buNone/>
            </a:pPr>
            <a:r>
              <a:rPr lang="en-US" sz="1000" dirty="0">
                <a:latin typeface="+mn-lt"/>
              </a:rPr>
              <a:t>          "platform": "WINDOWS",</a:t>
            </a:r>
          </a:p>
          <a:p>
            <a:pPr marL="0" indent="0">
              <a:buNone/>
            </a:pPr>
            <a:r>
              <a:rPr lang="en-US" sz="1000" dirty="0">
                <a:latin typeface="+mn-lt"/>
              </a:rPr>
              <a:t>          "</a:t>
            </a:r>
            <a:r>
              <a:rPr lang="en-US" sz="1000" dirty="0" err="1">
                <a:latin typeface="+mn-lt"/>
              </a:rPr>
              <a:t>maxInstances</a:t>
            </a:r>
            <a:r>
              <a:rPr lang="en-US" sz="1000" dirty="0">
                <a:latin typeface="+mn-lt"/>
              </a:rPr>
              <a:t>": 10</a:t>
            </a:r>
          </a:p>
          <a:p>
            <a:pPr marL="0" indent="0">
              <a:buNone/>
            </a:pPr>
            <a:r>
              <a:rPr lang="en-US" sz="1000" dirty="0">
                <a:latin typeface="+mn-lt"/>
              </a:rPr>
              <a:t>        },</a:t>
            </a:r>
          </a:p>
          <a:p>
            <a:pPr marL="0" indent="0">
              <a:buNone/>
            </a:pPr>
            <a:r>
              <a:rPr lang="en-US" sz="1000" dirty="0">
                <a:latin typeface="+mn-lt"/>
              </a:rPr>
              <a:t>        {</a:t>
            </a:r>
          </a:p>
          <a:p>
            <a:pPr marL="0" indent="0">
              <a:buNone/>
            </a:pPr>
            <a:r>
              <a:rPr lang="en-US" sz="1000" dirty="0">
                <a:latin typeface="+mn-lt"/>
              </a:rPr>
              <a:t>          "</a:t>
            </a:r>
            <a:r>
              <a:rPr lang="en-US" sz="1000" dirty="0" err="1">
                <a:latin typeface="+mn-lt"/>
              </a:rPr>
              <a:t>browserName</a:t>
            </a:r>
            <a:r>
              <a:rPr lang="en-US" sz="1000" dirty="0">
                <a:latin typeface="+mn-lt"/>
              </a:rPr>
              <a:t>": "chrome",</a:t>
            </a:r>
          </a:p>
          <a:p>
            <a:pPr marL="0" indent="0">
              <a:buNone/>
            </a:pPr>
            <a:r>
              <a:rPr lang="en-US" sz="1000" dirty="0">
                <a:latin typeface="+mn-lt"/>
              </a:rPr>
              <a:t>          "</a:t>
            </a:r>
            <a:r>
              <a:rPr lang="en-US" sz="1000" dirty="0" err="1">
                <a:latin typeface="+mn-lt"/>
              </a:rPr>
              <a:t>maxInstances</a:t>
            </a:r>
            <a:r>
              <a:rPr lang="en-US" sz="1000" dirty="0">
                <a:latin typeface="+mn-lt"/>
              </a:rPr>
              <a:t>": 1</a:t>
            </a:r>
          </a:p>
          <a:p>
            <a:pPr marL="0" indent="0">
              <a:buNone/>
            </a:pPr>
            <a:r>
              <a:rPr lang="en-US" sz="1000" dirty="0">
                <a:latin typeface="+mn-lt"/>
              </a:rPr>
              <a:t>        },</a:t>
            </a:r>
          </a:p>
          <a:p>
            <a:pPr marL="0" indent="0">
              <a:buNone/>
            </a:pPr>
            <a:r>
              <a:rPr lang="en-US" sz="1000" dirty="0">
                <a:latin typeface="+mn-lt"/>
              </a:rPr>
              <a:t>        {</a:t>
            </a:r>
          </a:p>
          <a:p>
            <a:pPr marL="0" indent="0">
              <a:buNone/>
            </a:pPr>
            <a:r>
              <a:rPr lang="en-US" sz="1000" dirty="0">
                <a:latin typeface="+mn-lt"/>
              </a:rPr>
              <a:t>          "</a:t>
            </a:r>
            <a:r>
              <a:rPr lang="en-US" sz="1000" dirty="0" err="1">
                <a:latin typeface="+mn-lt"/>
              </a:rPr>
              <a:t>browserName</a:t>
            </a:r>
            <a:r>
              <a:rPr lang="en-US" sz="1000" dirty="0">
                <a:latin typeface="+mn-lt"/>
              </a:rPr>
              <a:t>": "internet explorer",</a:t>
            </a:r>
          </a:p>
          <a:p>
            <a:pPr marL="0" indent="0">
              <a:buNone/>
            </a:pPr>
            <a:r>
              <a:rPr lang="en-US" sz="1000" dirty="0">
                <a:latin typeface="+mn-lt"/>
              </a:rPr>
              <a:t>          "</a:t>
            </a:r>
            <a:r>
              <a:rPr lang="en-US" sz="1000" dirty="0" err="1">
                <a:latin typeface="+mn-lt"/>
              </a:rPr>
              <a:t>maxInstances</a:t>
            </a:r>
            <a:r>
              <a:rPr lang="en-US" sz="1000" dirty="0">
                <a:latin typeface="+mn-lt"/>
              </a:rPr>
              <a:t>": 0</a:t>
            </a:r>
          </a:p>
          <a:p>
            <a:pPr marL="0" indent="0">
              <a:buNone/>
            </a:pPr>
            <a:r>
              <a:rPr lang="en-US" sz="1000" dirty="0">
                <a:latin typeface="+mn-lt"/>
              </a:rPr>
              <a:t>        }</a:t>
            </a:r>
          </a:p>
          <a:p>
            <a:pPr marL="0" indent="0">
              <a:buNone/>
            </a:pPr>
            <a:r>
              <a:rPr lang="en-US" sz="1000" dirty="0">
                <a:latin typeface="+mn-lt"/>
              </a:rPr>
              <a:t>      ],</a:t>
            </a:r>
          </a:p>
          <a:p>
            <a:pPr marL="0" indent="0">
              <a:buNone/>
            </a:pPr>
            <a:r>
              <a:rPr lang="en-US" sz="1000" dirty="0">
                <a:latin typeface="+mn-lt"/>
              </a:rPr>
              <a:t>  "configuration":</a:t>
            </a:r>
          </a:p>
          <a:p>
            <a:pPr marL="0" indent="0">
              <a:buNone/>
            </a:pPr>
            <a:r>
              <a:rPr lang="en-US" sz="1000" dirty="0">
                <a:latin typeface="+mn-lt"/>
              </a:rPr>
              <a:t>  {</a:t>
            </a:r>
          </a:p>
          <a:p>
            <a:pPr marL="0" indent="0">
              <a:buNone/>
            </a:pPr>
            <a:r>
              <a:rPr lang="en-US" sz="1000" dirty="0">
                <a:latin typeface="+mn-lt"/>
              </a:rPr>
              <a:t>    "proxy": "</a:t>
            </a:r>
            <a:r>
              <a:rPr lang="en-US" sz="1000" dirty="0" err="1">
                <a:latin typeface="+mn-lt"/>
              </a:rPr>
              <a:t>org.openqa.grid.selenium.proxy.DefaultRemoteProxy</a:t>
            </a:r>
            <a:r>
              <a:rPr lang="en-US" sz="1000" dirty="0" smtClean="0">
                <a:latin typeface="+mn-lt"/>
              </a:rPr>
              <a:t>",</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maxSession</a:t>
            </a:r>
            <a:r>
              <a:rPr lang="en-US" sz="1000" dirty="0">
                <a:latin typeface="+mn-lt"/>
              </a:rPr>
              <a:t>": 5,</a:t>
            </a:r>
          </a:p>
          <a:p>
            <a:pPr marL="0" indent="0">
              <a:buNone/>
            </a:pPr>
            <a:r>
              <a:rPr lang="en-US" sz="1000" dirty="0">
                <a:latin typeface="+mn-lt"/>
              </a:rPr>
              <a:t> </a:t>
            </a:r>
            <a:r>
              <a:rPr lang="en-US" sz="1000" dirty="0" smtClean="0">
                <a:latin typeface="+mn-lt"/>
              </a:rPr>
              <a:t>   </a:t>
            </a:r>
            <a:r>
              <a:rPr lang="en-US" sz="1000" dirty="0">
                <a:latin typeface="+mn-lt"/>
              </a:rPr>
              <a:t>"port": 5555,</a:t>
            </a:r>
          </a:p>
          <a:p>
            <a:pPr marL="0" indent="0">
              <a:buNone/>
            </a:pPr>
            <a:r>
              <a:rPr lang="en-US" sz="1000" dirty="0">
                <a:latin typeface="+mn-lt"/>
              </a:rPr>
              <a:t> </a:t>
            </a:r>
            <a:r>
              <a:rPr lang="en-US" sz="1000" dirty="0" smtClean="0">
                <a:latin typeface="+mn-lt"/>
              </a:rPr>
              <a:t>   </a:t>
            </a:r>
            <a:r>
              <a:rPr lang="en-US" sz="1000" dirty="0">
                <a:latin typeface="+mn-lt"/>
              </a:rPr>
              <a:t>"register": true,</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registerCycle</a:t>
            </a:r>
            <a:r>
              <a:rPr lang="en-US" sz="1000" dirty="0">
                <a:latin typeface="+mn-lt"/>
              </a:rPr>
              <a:t>": 5000,</a:t>
            </a:r>
          </a:p>
          <a:p>
            <a:pPr marL="0" indent="0">
              <a:buNone/>
            </a:pPr>
            <a:r>
              <a:rPr lang="en-US" sz="1000" dirty="0">
                <a:latin typeface="+mn-lt"/>
              </a:rPr>
              <a:t> </a:t>
            </a:r>
            <a:r>
              <a:rPr lang="en-US" sz="1000" dirty="0" smtClean="0">
                <a:latin typeface="+mn-lt"/>
              </a:rPr>
              <a:t>   </a:t>
            </a:r>
            <a:r>
              <a:rPr lang="en-US" sz="1000" dirty="0">
                <a:latin typeface="+mn-lt"/>
              </a:rPr>
              <a:t>"hub": "http://localhost:4444",</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nodeStatusCheckTimeout</a:t>
            </a:r>
            <a:r>
              <a:rPr lang="en-US" sz="1000" dirty="0">
                <a:latin typeface="+mn-lt"/>
              </a:rPr>
              <a:t>": 5000,</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nodePolling</a:t>
            </a:r>
            <a:r>
              <a:rPr lang="en-US" sz="1000" dirty="0">
                <a:latin typeface="+mn-lt"/>
              </a:rPr>
              <a:t>": 5000,</a:t>
            </a:r>
          </a:p>
          <a:p>
            <a:pPr marL="0" indent="0">
              <a:buNone/>
            </a:pPr>
            <a:r>
              <a:rPr lang="en-US" sz="1000" dirty="0">
                <a:latin typeface="+mn-lt"/>
              </a:rPr>
              <a:t> </a:t>
            </a:r>
            <a:r>
              <a:rPr lang="en-US" sz="1000" dirty="0" smtClean="0">
                <a:latin typeface="+mn-lt"/>
              </a:rPr>
              <a:t>   </a:t>
            </a:r>
            <a:r>
              <a:rPr lang="en-US" sz="1000" dirty="0">
                <a:latin typeface="+mn-lt"/>
              </a:rPr>
              <a:t>"role": "node",</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unregisterIfStillDownAfter</a:t>
            </a:r>
            <a:r>
              <a:rPr lang="en-US" sz="1000" dirty="0">
                <a:latin typeface="+mn-lt"/>
              </a:rPr>
              <a:t>": 60000,</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downPollingLimit</a:t>
            </a:r>
            <a:r>
              <a:rPr lang="en-US" sz="1000" dirty="0">
                <a:latin typeface="+mn-lt"/>
              </a:rPr>
              <a:t>": 2,</a:t>
            </a:r>
          </a:p>
          <a:p>
            <a:pPr marL="0" indent="0">
              <a:buNone/>
            </a:pPr>
            <a:r>
              <a:rPr lang="en-US" sz="1000" dirty="0">
                <a:latin typeface="+mn-lt"/>
              </a:rPr>
              <a:t> </a:t>
            </a:r>
            <a:r>
              <a:rPr lang="en-US" sz="1000" dirty="0" smtClean="0">
                <a:latin typeface="+mn-lt"/>
              </a:rPr>
              <a:t>   </a:t>
            </a:r>
            <a:r>
              <a:rPr lang="en-US" sz="1000" dirty="0">
                <a:latin typeface="+mn-lt"/>
              </a:rPr>
              <a:t>"debug": false,</a:t>
            </a:r>
          </a:p>
          <a:p>
            <a:pPr marL="0" indent="0">
              <a:buNone/>
            </a:pPr>
            <a:r>
              <a:rPr lang="en-US" sz="1000" dirty="0">
                <a:latin typeface="+mn-lt"/>
              </a:rPr>
              <a:t> </a:t>
            </a:r>
            <a:r>
              <a:rPr lang="en-US" sz="1000" dirty="0" smtClean="0">
                <a:latin typeface="+mn-lt"/>
              </a:rPr>
              <a:t>   </a:t>
            </a:r>
            <a:r>
              <a:rPr lang="en-US" sz="1000" dirty="0">
                <a:latin typeface="+mn-lt"/>
              </a:rPr>
              <a:t>"servlets" : [],</a:t>
            </a:r>
          </a:p>
          <a:p>
            <a:pPr marL="0" indent="0">
              <a:buNone/>
            </a:pPr>
            <a:r>
              <a:rPr lang="en-US" sz="1000" dirty="0">
                <a:latin typeface="+mn-lt"/>
              </a:rPr>
              <a:t> </a:t>
            </a:r>
            <a:r>
              <a:rPr lang="en-US" sz="1000" dirty="0" smtClean="0">
                <a:latin typeface="+mn-lt"/>
              </a:rPr>
              <a:t>   </a:t>
            </a:r>
            <a:r>
              <a:rPr lang="en-US" sz="1000" dirty="0">
                <a:latin typeface="+mn-lt"/>
              </a:rPr>
              <a:t>"</a:t>
            </a:r>
            <a:r>
              <a:rPr lang="en-US" sz="1000" dirty="0" err="1">
                <a:latin typeface="+mn-lt"/>
              </a:rPr>
              <a:t>withoutServlets</a:t>
            </a:r>
            <a:r>
              <a:rPr lang="en-US" sz="1000" dirty="0">
                <a:latin typeface="+mn-lt"/>
              </a:rPr>
              <a:t>": [],</a:t>
            </a:r>
          </a:p>
          <a:p>
            <a:pPr marL="0" indent="0">
              <a:buNone/>
            </a:pPr>
            <a:r>
              <a:rPr lang="en-US" sz="1000" dirty="0">
                <a:latin typeface="+mn-lt"/>
              </a:rPr>
              <a:t>  </a:t>
            </a:r>
            <a:r>
              <a:rPr lang="en-US" sz="1000" dirty="0" smtClean="0">
                <a:latin typeface="+mn-lt"/>
              </a:rPr>
              <a:t>  "</a:t>
            </a:r>
            <a:r>
              <a:rPr lang="en-US" sz="1000" dirty="0">
                <a:latin typeface="+mn-lt"/>
              </a:rPr>
              <a:t>custom": {}  }</a:t>
            </a:r>
          </a:p>
          <a:p>
            <a:pPr marL="0" indent="0">
              <a:buNone/>
            </a:pPr>
            <a:r>
              <a:rPr lang="en-US" sz="1000" dirty="0" smtClean="0">
                <a:latin typeface="+mn-lt"/>
              </a:rPr>
              <a:t>}</a:t>
            </a:r>
          </a:p>
        </p:txBody>
      </p:sp>
      <p:sp>
        <p:nvSpPr>
          <p:cNvPr id="8" name="TextBox 7"/>
          <p:cNvSpPr txBox="1"/>
          <p:nvPr/>
        </p:nvSpPr>
        <p:spPr>
          <a:xfrm>
            <a:off x="1402080" y="875258"/>
            <a:ext cx="7574279" cy="646331"/>
          </a:xfrm>
          <a:prstGeom prst="rect">
            <a:avLst/>
          </a:prstGeom>
          <a:noFill/>
        </p:spPr>
        <p:txBody>
          <a:bodyPr wrap="square" rtlCol="0">
            <a:spAutoFit/>
          </a:bodyPr>
          <a:lstStyle/>
          <a:p>
            <a:pPr marL="0" indent="0">
              <a:buNone/>
            </a:pPr>
            <a:r>
              <a:rPr lang="en-US" sz="1200" b="1" dirty="0" smtClean="0">
                <a:latin typeface="+mn-lt"/>
              </a:rPr>
              <a:t>Command</a:t>
            </a:r>
            <a:r>
              <a:rPr lang="en-US" sz="1200" dirty="0" smtClean="0">
                <a:latin typeface="+mn-lt"/>
              </a:rPr>
              <a:t>: </a:t>
            </a:r>
            <a:r>
              <a:rPr lang="en-US" sz="1200" dirty="0">
                <a:latin typeface="+mn-lt"/>
              </a:rPr>
              <a:t>java -</a:t>
            </a:r>
            <a:r>
              <a:rPr lang="en-US" sz="1200" dirty="0" err="1">
                <a:latin typeface="+mn-lt"/>
              </a:rPr>
              <a:t>Dwebdriver.chrome.driver</a:t>
            </a:r>
            <a:r>
              <a:rPr lang="en-US" sz="1200" dirty="0">
                <a:latin typeface="+mn-lt"/>
              </a:rPr>
              <a:t>="chromedriver.exe" -</a:t>
            </a:r>
            <a:r>
              <a:rPr lang="en-US" sz="1200" dirty="0" err="1">
                <a:latin typeface="+mn-lt"/>
              </a:rPr>
              <a:t>Dwebdriver.ie.driver</a:t>
            </a:r>
            <a:r>
              <a:rPr lang="en-US" sz="1200" dirty="0">
                <a:latin typeface="+mn-lt"/>
              </a:rPr>
              <a:t>="IEDriverServer.exe" -</a:t>
            </a:r>
            <a:r>
              <a:rPr lang="en-US" sz="1200" dirty="0" err="1">
                <a:latin typeface="+mn-lt"/>
              </a:rPr>
              <a:t>Dwebdriver.gecko.driver</a:t>
            </a:r>
            <a:r>
              <a:rPr lang="en-US" sz="1200" dirty="0">
                <a:latin typeface="+mn-lt"/>
              </a:rPr>
              <a:t>="geckodriver.exe" -jar selenium-server-standalone-3.4.0.jar -role node -</a:t>
            </a:r>
            <a:r>
              <a:rPr lang="en-US" sz="1200" dirty="0" err="1">
                <a:latin typeface="+mn-lt"/>
              </a:rPr>
              <a:t>nodeConfig</a:t>
            </a:r>
            <a:r>
              <a:rPr lang="en-US" sz="1200" dirty="0">
                <a:latin typeface="+mn-lt"/>
              </a:rPr>
              <a:t> node1.json</a:t>
            </a:r>
            <a:endParaRPr lang="en-US" sz="1200" dirty="0" smtClean="0">
              <a:latin typeface="+mn-lt"/>
            </a:endParaRPr>
          </a:p>
        </p:txBody>
      </p:sp>
    </p:spTree>
    <p:extLst>
      <p:ext uri="{BB962C8B-B14F-4D97-AF65-F5344CB8AC3E}">
        <p14:creationId xmlns:p14="http://schemas.microsoft.com/office/powerpoint/2010/main" val="1527397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tIns="0" rIns="0" bIns="0" anchor="ctr"/>
          <a:lstStyle/>
          <a:p>
            <a:r>
              <a:rPr lang="en-US" dirty="0"/>
              <a:t>Selenium Grid - Demo</a:t>
            </a:r>
          </a:p>
        </p:txBody>
      </p:sp>
      <p:sp>
        <p:nvSpPr>
          <p:cNvPr id="18" name="Content Placeholder 2"/>
          <p:cNvSpPr>
            <a:spLocks noGrp="1"/>
          </p:cNvSpPr>
          <p:nvPr>
            <p:ph idx="4294967295"/>
          </p:nvPr>
        </p:nvSpPr>
        <p:spPr>
          <a:xfrm>
            <a:off x="0" y="1171575"/>
            <a:ext cx="8229600" cy="4525963"/>
          </a:xfrm>
        </p:spPr>
        <p:txBody>
          <a:bodyPr>
            <a:normAutofit/>
          </a:bodyPr>
          <a:lstStyle/>
          <a:p>
            <a:pPr marL="0" indent="0">
              <a:buNone/>
            </a:pPr>
            <a:endParaRPr lang="en-US" sz="1600" dirty="0"/>
          </a:p>
          <a:p>
            <a:pPr marL="0" indent="0">
              <a:buNone/>
            </a:pPr>
            <a:endParaRPr lang="en-US" sz="1600" dirty="0"/>
          </a:p>
          <a:p>
            <a:pPr marL="0" indent="0">
              <a:buNone/>
            </a:pPr>
            <a:endParaRPr lang="en-US" sz="1600" dirty="0"/>
          </a:p>
          <a:p>
            <a:pPr marL="461962" lvl="2" indent="0">
              <a:buNone/>
            </a:pPr>
            <a:endParaRPr lang="en-US" dirty="0"/>
          </a:p>
        </p:txBody>
      </p:sp>
      <p:cxnSp>
        <p:nvCxnSpPr>
          <p:cNvPr id="7" name="Straight Connector 6"/>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84" name="Straight Connector 8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4" name="TextBox 3"/>
          <p:cNvSpPr txBox="1"/>
          <p:nvPr/>
        </p:nvSpPr>
        <p:spPr>
          <a:xfrm>
            <a:off x="167641" y="879589"/>
            <a:ext cx="8785858" cy="5447645"/>
          </a:xfrm>
          <a:prstGeom prst="rect">
            <a:avLst/>
          </a:prstGeom>
          <a:noFill/>
        </p:spPr>
        <p:txBody>
          <a:bodyPr wrap="square" rtlCol="0">
            <a:spAutoFit/>
          </a:bodyPr>
          <a:lstStyle/>
          <a:p>
            <a:pPr marL="0" lvl="1">
              <a:buNone/>
            </a:pPr>
            <a:r>
              <a:rPr lang="en-US" sz="1200" b="1" dirty="0" smtClean="0">
                <a:latin typeface="+mn-lt"/>
              </a:rPr>
              <a:t>Requirements:</a:t>
            </a:r>
          </a:p>
          <a:p>
            <a:pPr marL="637931" lvl="2" indent="-171450">
              <a:buFont typeface="Arial" panose="020B0604020202020204" pitchFamily="34" charset="0"/>
              <a:buChar char="•"/>
            </a:pPr>
            <a:r>
              <a:rPr lang="en-US" sz="1200" dirty="0" err="1" smtClean="0">
                <a:latin typeface="+mn-lt"/>
              </a:rPr>
              <a:t>RemoteWebDriver</a:t>
            </a:r>
            <a:r>
              <a:rPr lang="en-US" sz="1200" dirty="0" smtClean="0">
                <a:latin typeface="+mn-lt"/>
              </a:rPr>
              <a:t> </a:t>
            </a:r>
            <a:r>
              <a:rPr lang="en-US" sz="1200" dirty="0">
                <a:latin typeface="+mn-lt"/>
              </a:rPr>
              <a:t>to execute test on Grid </a:t>
            </a:r>
            <a:r>
              <a:rPr lang="en-US" sz="1200" dirty="0" smtClean="0">
                <a:latin typeface="+mn-lt"/>
              </a:rPr>
              <a:t>Environment</a:t>
            </a:r>
          </a:p>
          <a:p>
            <a:pPr marL="637931" lvl="2" indent="-171450">
              <a:buFont typeface="Arial" panose="020B0604020202020204" pitchFamily="34" charset="0"/>
              <a:buChar char="•"/>
            </a:pPr>
            <a:r>
              <a:rPr lang="en-US" sz="1200" dirty="0" err="1" smtClean="0">
                <a:latin typeface="+mn-lt"/>
              </a:rPr>
              <a:t>DesiredCapability</a:t>
            </a:r>
            <a:r>
              <a:rPr lang="en-US" sz="1200" dirty="0" smtClean="0">
                <a:latin typeface="+mn-lt"/>
              </a:rPr>
              <a:t> </a:t>
            </a:r>
            <a:r>
              <a:rPr lang="en-US" sz="1200" dirty="0">
                <a:latin typeface="+mn-lt"/>
              </a:rPr>
              <a:t>class to specify platform name and </a:t>
            </a:r>
            <a:r>
              <a:rPr lang="en-US" sz="1200" dirty="0" smtClean="0">
                <a:latin typeface="+mn-lt"/>
              </a:rPr>
              <a:t>browser</a:t>
            </a:r>
          </a:p>
          <a:p>
            <a:pPr marL="0" lvl="2"/>
            <a:endParaRPr lang="en-US" sz="1200" dirty="0">
              <a:latin typeface="+mn-lt"/>
            </a:endParaRPr>
          </a:p>
          <a:p>
            <a:pPr marL="0" indent="0">
              <a:buNone/>
            </a:pPr>
            <a:r>
              <a:rPr lang="en-US" sz="1200" dirty="0">
                <a:latin typeface="+mn-lt"/>
              </a:rPr>
              <a:t>import </a:t>
            </a:r>
            <a:r>
              <a:rPr lang="en-US" sz="1200" dirty="0" err="1">
                <a:latin typeface="+mn-lt"/>
              </a:rPr>
              <a:t>java.net.MalformedURLException</a:t>
            </a:r>
            <a:r>
              <a:rPr lang="en-US" sz="1200" dirty="0">
                <a:latin typeface="+mn-lt"/>
              </a:rPr>
              <a:t>;</a:t>
            </a:r>
          </a:p>
          <a:p>
            <a:pPr marL="0" indent="0">
              <a:buNone/>
            </a:pPr>
            <a:r>
              <a:rPr lang="en-US" sz="1200" dirty="0">
                <a:latin typeface="+mn-lt"/>
              </a:rPr>
              <a:t>import java.net.URL;</a:t>
            </a:r>
          </a:p>
          <a:p>
            <a:pPr marL="0" indent="0">
              <a:buNone/>
            </a:pPr>
            <a:r>
              <a:rPr lang="en-US" sz="1200" dirty="0">
                <a:latin typeface="+mn-lt"/>
              </a:rPr>
              <a:t>import </a:t>
            </a:r>
            <a:r>
              <a:rPr lang="en-US" sz="1200" dirty="0" err="1">
                <a:latin typeface="+mn-lt"/>
              </a:rPr>
              <a:t>org.openqa.selenium</a:t>
            </a:r>
            <a:r>
              <a:rPr lang="en-US" sz="1200" dirty="0" smtClean="0">
                <a:latin typeface="+mn-lt"/>
              </a:rPr>
              <a:t>.*;</a:t>
            </a:r>
            <a:endParaRPr lang="en-US" sz="1200" dirty="0">
              <a:latin typeface="+mn-lt"/>
            </a:endParaRPr>
          </a:p>
          <a:p>
            <a:pPr marL="0" indent="0">
              <a:buNone/>
            </a:pPr>
            <a:r>
              <a:rPr lang="en-US" sz="1200" dirty="0" smtClean="0">
                <a:latin typeface="+mn-lt"/>
              </a:rPr>
              <a:t>import </a:t>
            </a:r>
            <a:r>
              <a:rPr lang="en-US" sz="1200" dirty="0" err="1">
                <a:latin typeface="+mn-lt"/>
              </a:rPr>
              <a:t>org.openqa.selenium.remote.DesiredCapabilities</a:t>
            </a:r>
            <a:r>
              <a:rPr lang="en-US" sz="1200" dirty="0">
                <a:latin typeface="+mn-lt"/>
              </a:rPr>
              <a:t>;</a:t>
            </a:r>
          </a:p>
          <a:p>
            <a:pPr marL="0" indent="0">
              <a:buNone/>
            </a:pPr>
            <a:r>
              <a:rPr lang="en-US" sz="1200" dirty="0">
                <a:latin typeface="+mn-lt"/>
              </a:rPr>
              <a:t>import </a:t>
            </a:r>
            <a:r>
              <a:rPr lang="en-US" sz="1200" dirty="0" err="1">
                <a:latin typeface="+mn-lt"/>
              </a:rPr>
              <a:t>org.openqa.selenium.remote.RemoteWebDriver</a:t>
            </a:r>
            <a:r>
              <a:rPr lang="en-US" sz="1200" dirty="0">
                <a:latin typeface="+mn-lt"/>
              </a:rPr>
              <a:t>;</a:t>
            </a:r>
          </a:p>
          <a:p>
            <a:pPr marL="0" indent="0">
              <a:buNone/>
            </a:pPr>
            <a:r>
              <a:rPr lang="en-US" sz="1200" dirty="0">
                <a:latin typeface="+mn-lt"/>
              </a:rPr>
              <a:t>import </a:t>
            </a:r>
            <a:r>
              <a:rPr lang="en-US" sz="1200" dirty="0" err="1">
                <a:latin typeface="+mn-lt"/>
              </a:rPr>
              <a:t>org.testng.annotations.Test</a:t>
            </a:r>
            <a:r>
              <a:rPr lang="en-US" sz="1200" dirty="0">
                <a:latin typeface="+mn-lt"/>
              </a:rPr>
              <a:t>;</a:t>
            </a:r>
          </a:p>
          <a:p>
            <a:pPr marL="0" indent="0">
              <a:buNone/>
            </a:pPr>
            <a:r>
              <a:rPr lang="en-US" sz="1200" dirty="0">
                <a:latin typeface="+mn-lt"/>
              </a:rPr>
              <a:t> </a:t>
            </a:r>
          </a:p>
          <a:p>
            <a:pPr marL="0" indent="0">
              <a:buNone/>
            </a:pPr>
            <a:r>
              <a:rPr lang="en-US" sz="1200" dirty="0">
                <a:latin typeface="+mn-lt"/>
              </a:rPr>
              <a:t>public class </a:t>
            </a:r>
            <a:r>
              <a:rPr lang="en-US" sz="1200" dirty="0" err="1">
                <a:latin typeface="+mn-lt"/>
              </a:rPr>
              <a:t>SeleniumGridTest</a:t>
            </a:r>
            <a:r>
              <a:rPr lang="en-US" sz="1200" dirty="0">
                <a:latin typeface="+mn-lt"/>
              </a:rPr>
              <a:t> </a:t>
            </a:r>
            <a:r>
              <a:rPr lang="en-US" sz="1200" dirty="0" smtClean="0">
                <a:latin typeface="+mn-lt"/>
              </a:rPr>
              <a:t>{ </a:t>
            </a:r>
            <a:endParaRPr lang="en-US" sz="1200" dirty="0">
              <a:latin typeface="+mn-lt"/>
            </a:endParaRPr>
          </a:p>
          <a:p>
            <a:pPr marL="0" indent="0">
              <a:buNone/>
            </a:pPr>
            <a:r>
              <a:rPr lang="en-US" sz="1200" dirty="0" smtClean="0">
                <a:latin typeface="+mn-lt"/>
              </a:rPr>
              <a:t>@</a:t>
            </a:r>
            <a:r>
              <a:rPr lang="en-US" sz="1200" dirty="0">
                <a:latin typeface="+mn-lt"/>
              </a:rPr>
              <a:t>Test</a:t>
            </a:r>
          </a:p>
          <a:p>
            <a:pPr marL="0" indent="0">
              <a:buNone/>
            </a:pPr>
            <a:r>
              <a:rPr lang="en-US" sz="1200" dirty="0">
                <a:latin typeface="+mn-lt"/>
              </a:rPr>
              <a:t>public void </a:t>
            </a:r>
            <a:r>
              <a:rPr lang="en-US" sz="1200" dirty="0" err="1">
                <a:latin typeface="+mn-lt"/>
              </a:rPr>
              <a:t>runChrome</a:t>
            </a:r>
            <a:r>
              <a:rPr lang="en-US" sz="1200" dirty="0">
                <a:latin typeface="+mn-lt"/>
              </a:rPr>
              <a:t>() throws </a:t>
            </a:r>
            <a:r>
              <a:rPr lang="en-US" sz="1200" dirty="0" err="1" smtClean="0">
                <a:latin typeface="+mn-lt"/>
              </a:rPr>
              <a:t>MalformedURLException</a:t>
            </a:r>
            <a:r>
              <a:rPr lang="en-US" sz="1200" dirty="0" smtClean="0">
                <a:latin typeface="+mn-lt"/>
              </a:rPr>
              <a:t> { </a:t>
            </a:r>
            <a:endParaRPr lang="en-US" sz="1200" dirty="0">
              <a:latin typeface="+mn-lt"/>
            </a:endParaRPr>
          </a:p>
          <a:p>
            <a:pPr marL="0" indent="0">
              <a:buNone/>
            </a:pPr>
            <a:r>
              <a:rPr lang="en-US" sz="1200" dirty="0" smtClean="0">
                <a:latin typeface="+mn-lt"/>
              </a:rPr>
              <a:t>	// </a:t>
            </a:r>
            <a:r>
              <a:rPr lang="en-US" sz="1200" dirty="0">
                <a:latin typeface="+mn-lt"/>
              </a:rPr>
              <a:t>We have to mention browser which we want to use for test execution</a:t>
            </a:r>
          </a:p>
          <a:p>
            <a:pPr marL="0" indent="0">
              <a:buNone/>
            </a:pPr>
            <a:r>
              <a:rPr lang="en-US" sz="1200" dirty="0" smtClean="0">
                <a:latin typeface="+mn-lt"/>
              </a:rPr>
              <a:t>	</a:t>
            </a:r>
            <a:r>
              <a:rPr lang="en-US" sz="1200" dirty="0" err="1" smtClean="0">
                <a:latin typeface="+mn-lt"/>
              </a:rPr>
              <a:t>DesiredCapabilities</a:t>
            </a:r>
            <a:r>
              <a:rPr lang="en-US" sz="1200" dirty="0" smtClean="0">
                <a:latin typeface="+mn-lt"/>
              </a:rPr>
              <a:t> </a:t>
            </a:r>
            <a:r>
              <a:rPr lang="en-US" sz="1200" dirty="0">
                <a:latin typeface="+mn-lt"/>
              </a:rPr>
              <a:t>cap=</a:t>
            </a:r>
            <a:r>
              <a:rPr lang="en-US" sz="1200" dirty="0" err="1">
                <a:latin typeface="+mn-lt"/>
              </a:rPr>
              <a:t>DesiredCapabilities.chromeDriver</a:t>
            </a:r>
            <a:r>
              <a:rPr lang="en-US" sz="1200" dirty="0">
                <a:latin typeface="+mn-lt"/>
              </a:rPr>
              <a:t>();</a:t>
            </a:r>
          </a:p>
          <a:p>
            <a:pPr marL="0" indent="0">
              <a:buNone/>
            </a:pPr>
            <a:r>
              <a:rPr lang="en-US" sz="1200" dirty="0" smtClean="0">
                <a:latin typeface="+mn-lt"/>
              </a:rPr>
              <a:t>	// </a:t>
            </a:r>
            <a:r>
              <a:rPr lang="en-US" sz="1200" dirty="0">
                <a:latin typeface="+mn-lt"/>
              </a:rPr>
              <a:t>Set the platform where we want to run our test- we can use MAC and Linux and other platforms as well</a:t>
            </a:r>
          </a:p>
          <a:p>
            <a:pPr marL="0" indent="0">
              <a:buNone/>
            </a:pPr>
            <a:r>
              <a:rPr lang="en-US" sz="1200" dirty="0" smtClean="0">
                <a:latin typeface="+mn-lt"/>
              </a:rPr>
              <a:t>	</a:t>
            </a:r>
            <a:r>
              <a:rPr lang="en-US" sz="1200" dirty="0" err="1" smtClean="0">
                <a:latin typeface="+mn-lt"/>
              </a:rPr>
              <a:t>cap.setPlatform</a:t>
            </a:r>
            <a:r>
              <a:rPr lang="en-US" sz="1200" dirty="0" smtClean="0">
                <a:latin typeface="+mn-lt"/>
              </a:rPr>
              <a:t>(</a:t>
            </a:r>
            <a:r>
              <a:rPr lang="en-US" sz="1200" dirty="0" err="1" smtClean="0">
                <a:latin typeface="+mn-lt"/>
              </a:rPr>
              <a:t>Platform.WINDOWS</a:t>
            </a:r>
            <a:r>
              <a:rPr lang="en-US" sz="1200" dirty="0">
                <a:latin typeface="+mn-lt"/>
              </a:rPr>
              <a:t>);</a:t>
            </a:r>
          </a:p>
          <a:p>
            <a:pPr marL="0" indent="0">
              <a:buNone/>
            </a:pPr>
            <a:r>
              <a:rPr lang="en-US" sz="1200" dirty="0" smtClean="0">
                <a:latin typeface="+mn-lt"/>
              </a:rPr>
              <a:t>	// </a:t>
            </a:r>
            <a:r>
              <a:rPr lang="en-US" sz="1200" dirty="0">
                <a:latin typeface="+mn-lt"/>
              </a:rPr>
              <a:t>Here you can use hub address, hub will take the responsibility to execute the test on respective node</a:t>
            </a:r>
          </a:p>
          <a:p>
            <a:pPr marL="0" indent="0">
              <a:buNone/>
            </a:pPr>
            <a:r>
              <a:rPr lang="en-US" sz="1200" dirty="0" smtClean="0">
                <a:latin typeface="+mn-lt"/>
              </a:rPr>
              <a:t>	URL </a:t>
            </a:r>
            <a:r>
              <a:rPr lang="en-US" sz="1200" dirty="0" err="1" smtClean="0">
                <a:latin typeface="+mn-lt"/>
              </a:rPr>
              <a:t>url</a:t>
            </a:r>
            <a:r>
              <a:rPr lang="en-US" sz="1200" dirty="0" smtClean="0">
                <a:latin typeface="+mn-lt"/>
              </a:rPr>
              <a:t> = new </a:t>
            </a:r>
            <a:r>
              <a:rPr lang="en-US" sz="1200" dirty="0">
                <a:latin typeface="+mn-lt"/>
              </a:rPr>
              <a:t>URL("http://localhost:4444/</a:t>
            </a:r>
            <a:r>
              <a:rPr lang="en-US" sz="1200" dirty="0" err="1">
                <a:latin typeface="+mn-lt"/>
              </a:rPr>
              <a:t>wd</a:t>
            </a:r>
            <a:r>
              <a:rPr lang="en-US" sz="1200" dirty="0">
                <a:latin typeface="+mn-lt"/>
              </a:rPr>
              <a:t>/hub");</a:t>
            </a:r>
          </a:p>
          <a:p>
            <a:pPr marL="0" indent="0">
              <a:buNone/>
            </a:pPr>
            <a:r>
              <a:rPr lang="en-US" sz="1200" dirty="0" smtClean="0">
                <a:latin typeface="+mn-lt"/>
              </a:rPr>
              <a:t>	// </a:t>
            </a:r>
            <a:r>
              <a:rPr lang="en-US" sz="1200" dirty="0">
                <a:latin typeface="+mn-lt"/>
              </a:rPr>
              <a:t>Create driver with hub address and capability</a:t>
            </a:r>
          </a:p>
          <a:p>
            <a:pPr marL="0" indent="0">
              <a:buNone/>
            </a:pPr>
            <a:r>
              <a:rPr lang="en-US" sz="1200" dirty="0" smtClean="0">
                <a:latin typeface="+mn-lt"/>
              </a:rPr>
              <a:t>	WebDriver driver = new </a:t>
            </a:r>
            <a:r>
              <a:rPr lang="en-US" sz="1200" dirty="0" err="1">
                <a:latin typeface="+mn-lt"/>
              </a:rPr>
              <a:t>RemoteWebDriver</a:t>
            </a:r>
            <a:r>
              <a:rPr lang="en-US" sz="1200" dirty="0">
                <a:latin typeface="+mn-lt"/>
              </a:rPr>
              <a:t>(</a:t>
            </a:r>
            <a:r>
              <a:rPr lang="en-US" sz="1200" dirty="0" err="1">
                <a:latin typeface="+mn-lt"/>
              </a:rPr>
              <a:t>url</a:t>
            </a:r>
            <a:r>
              <a:rPr lang="en-US" sz="1200" dirty="0">
                <a:latin typeface="+mn-lt"/>
              </a:rPr>
              <a:t>, cap);</a:t>
            </a:r>
          </a:p>
          <a:p>
            <a:pPr marL="0" indent="0">
              <a:buNone/>
            </a:pPr>
            <a:r>
              <a:rPr lang="en-US" sz="1200" dirty="0" smtClean="0">
                <a:latin typeface="+mn-lt"/>
              </a:rPr>
              <a:t>	// </a:t>
            </a:r>
            <a:r>
              <a:rPr lang="en-US" sz="1200" dirty="0">
                <a:latin typeface="+mn-lt"/>
              </a:rPr>
              <a:t>start application</a:t>
            </a:r>
          </a:p>
          <a:p>
            <a:pPr marL="0" indent="0">
              <a:buNone/>
            </a:pPr>
            <a:r>
              <a:rPr lang="en-US" sz="1200" dirty="0" smtClean="0">
                <a:latin typeface="+mn-lt"/>
              </a:rPr>
              <a:t>	</a:t>
            </a:r>
            <a:r>
              <a:rPr lang="en-US" sz="1200" dirty="0" err="1" smtClean="0">
                <a:latin typeface="+mn-lt"/>
              </a:rPr>
              <a:t>driver.get</a:t>
            </a:r>
            <a:r>
              <a:rPr lang="en-US" sz="1200" dirty="0">
                <a:latin typeface="+mn-lt"/>
              </a:rPr>
              <a:t>("http://my.birlasoft.com/");</a:t>
            </a:r>
          </a:p>
          <a:p>
            <a:pPr marL="0" indent="0">
              <a:buNone/>
            </a:pPr>
            <a:r>
              <a:rPr lang="en-US" sz="1200" dirty="0" smtClean="0">
                <a:latin typeface="+mn-lt"/>
              </a:rPr>
              <a:t>	// </a:t>
            </a:r>
            <a:r>
              <a:rPr lang="en-US" sz="1200" dirty="0">
                <a:latin typeface="+mn-lt"/>
              </a:rPr>
              <a:t>get the title and print the same</a:t>
            </a:r>
          </a:p>
          <a:p>
            <a:pPr marL="0" indent="0">
              <a:buNone/>
            </a:pPr>
            <a:r>
              <a:rPr lang="en-US" sz="1200" dirty="0" smtClean="0">
                <a:latin typeface="+mn-lt"/>
              </a:rPr>
              <a:t>	</a:t>
            </a:r>
            <a:r>
              <a:rPr lang="en-US" sz="1200" dirty="0" err="1" smtClean="0">
                <a:latin typeface="+mn-lt"/>
              </a:rPr>
              <a:t>System.out.println</a:t>
            </a:r>
            <a:r>
              <a:rPr lang="en-US" sz="1200" dirty="0">
                <a:latin typeface="+mn-lt"/>
              </a:rPr>
              <a:t>(“</a:t>
            </a:r>
            <a:r>
              <a:rPr lang="en-US" sz="1200" dirty="0" err="1">
                <a:latin typeface="+mn-lt"/>
              </a:rPr>
              <a:t>Birlasoft</a:t>
            </a:r>
            <a:r>
              <a:rPr lang="en-US" sz="1200" dirty="0">
                <a:latin typeface="+mn-lt"/>
              </a:rPr>
              <a:t> title is "+</a:t>
            </a:r>
            <a:r>
              <a:rPr lang="en-US" sz="1200" dirty="0" err="1">
                <a:latin typeface="+mn-lt"/>
              </a:rPr>
              <a:t>driver.getTitle</a:t>
            </a:r>
            <a:r>
              <a:rPr lang="en-US" sz="1200" dirty="0">
                <a:latin typeface="+mn-lt"/>
              </a:rPr>
              <a:t>());</a:t>
            </a:r>
          </a:p>
          <a:p>
            <a:pPr marL="0" indent="0">
              <a:buNone/>
            </a:pPr>
            <a:r>
              <a:rPr lang="en-US" sz="1200" dirty="0" smtClean="0">
                <a:latin typeface="+mn-lt"/>
              </a:rPr>
              <a:t>	</a:t>
            </a:r>
            <a:r>
              <a:rPr lang="en-US" sz="1200" dirty="0" err="1" smtClean="0">
                <a:latin typeface="+mn-lt"/>
              </a:rPr>
              <a:t>driver.close</a:t>
            </a:r>
            <a:r>
              <a:rPr lang="en-US" sz="1200" dirty="0">
                <a:latin typeface="+mn-lt"/>
              </a:rPr>
              <a:t>();</a:t>
            </a:r>
          </a:p>
          <a:p>
            <a:pPr marL="0" indent="0">
              <a:buNone/>
            </a:pPr>
            <a:r>
              <a:rPr lang="en-US" sz="1200" dirty="0" smtClean="0">
                <a:latin typeface="+mn-lt"/>
              </a:rPr>
              <a:t>	}</a:t>
            </a:r>
            <a:endParaRPr lang="en-US" sz="1200" dirty="0">
              <a:latin typeface="+mn-lt"/>
            </a:endParaRPr>
          </a:p>
          <a:p>
            <a:pPr marL="0" indent="0">
              <a:buNone/>
            </a:pPr>
            <a:r>
              <a:rPr lang="en-US" sz="1200" dirty="0" smtClean="0">
                <a:latin typeface="+mn-lt"/>
              </a:rPr>
              <a:t>}</a:t>
            </a:r>
            <a:endParaRPr lang="en-US" sz="1200" dirty="0">
              <a:latin typeface="+mn-lt"/>
            </a:endParaRPr>
          </a:p>
        </p:txBody>
      </p:sp>
    </p:spTree>
    <p:extLst>
      <p:ext uri="{BB962C8B-B14F-4D97-AF65-F5344CB8AC3E}">
        <p14:creationId xmlns:p14="http://schemas.microsoft.com/office/powerpoint/2010/main" val="3010279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browser works?</a:t>
            </a:r>
            <a:endParaRPr lang="en-US" dirty="0"/>
          </a:p>
        </p:txBody>
      </p:sp>
      <p:pic>
        <p:nvPicPr>
          <p:cNvPr id="3" name="Picture 2"/>
          <p:cNvPicPr>
            <a:picLocks noChangeAspect="1"/>
          </p:cNvPicPr>
          <p:nvPr/>
        </p:nvPicPr>
        <p:blipFill>
          <a:blip r:embed="rId2"/>
          <a:stretch>
            <a:fillRect/>
          </a:stretch>
        </p:blipFill>
        <p:spPr>
          <a:xfrm>
            <a:off x="114300" y="977432"/>
            <a:ext cx="8915400" cy="5181321"/>
          </a:xfrm>
          <a:prstGeom prst="rect">
            <a:avLst/>
          </a:prstGeom>
        </p:spPr>
      </p:pic>
    </p:spTree>
    <p:extLst>
      <p:ext uri="{BB962C8B-B14F-4D97-AF65-F5344CB8AC3E}">
        <p14:creationId xmlns:p14="http://schemas.microsoft.com/office/powerpoint/2010/main" val="157843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WebDriver</a:t>
            </a:r>
            <a:endParaRPr lang="en-US" dirty="0"/>
          </a:p>
        </p:txBody>
      </p:sp>
      <p:cxnSp>
        <p:nvCxnSpPr>
          <p:cNvPr id="4" name="Straight Connector 3"/>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6" name="Straight Connector 5"/>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2" name="Straight Connector 21"/>
          <p:cNvCxnSpPr/>
          <p:nvPr/>
        </p:nvCxnSpPr>
        <p:spPr>
          <a:xfrm>
            <a:off x="1158948" y="2052084"/>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23" name="Footer Placeholder 8"/>
          <p:cNvSpPr txBox="1">
            <a:spLocks/>
          </p:cNvSpPr>
          <p:nvPr/>
        </p:nvSpPr>
        <p:spPr>
          <a:xfrm>
            <a:off x="3007010" y="8673780"/>
            <a:ext cx="2895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r>
              <a:rPr lang="en-US" dirty="0" smtClean="0"/>
              <a:t>Classification: Birlasoft Internal</a:t>
            </a:r>
            <a:endParaRPr lang="en-US" dirty="0"/>
          </a:p>
        </p:txBody>
      </p:sp>
      <p:cxnSp>
        <p:nvCxnSpPr>
          <p:cNvPr id="24" name="Straight Connector 23"/>
          <p:cNvCxnSpPr/>
          <p:nvPr/>
        </p:nvCxnSpPr>
        <p:spPr>
          <a:xfrm>
            <a:off x="1161524" y="4002755"/>
            <a:ext cx="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27" name="Rectangle 26"/>
          <p:cNvSpPr/>
          <p:nvPr/>
        </p:nvSpPr>
        <p:spPr>
          <a:xfrm>
            <a:off x="1188185" y="864313"/>
            <a:ext cx="2478020" cy="22612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100" i="1" dirty="0" smtClean="0"/>
          </a:p>
          <a:p>
            <a:pPr algn="ctr"/>
            <a:r>
              <a:rPr lang="en-US" sz="1100" i="1" dirty="0" smtClean="0"/>
              <a:t>Multiple </a:t>
            </a:r>
            <a:r>
              <a:rPr lang="en-US" sz="1100" i="1" dirty="0"/>
              <a:t>Languages Binding</a:t>
            </a:r>
            <a:r>
              <a:rPr lang="en-US" sz="1100" dirty="0"/>
              <a:t> SUPPORT</a:t>
            </a:r>
          </a:p>
          <a:p>
            <a:pPr algn="ctr"/>
            <a:endParaRPr lang="en-US" sz="1100" b="1" dirty="0" smtClean="0">
              <a:solidFill>
                <a:schemeClr val="bg1"/>
              </a:solidFill>
            </a:endParaRPr>
          </a:p>
        </p:txBody>
      </p:sp>
      <p:sp>
        <p:nvSpPr>
          <p:cNvPr id="28" name="Rectangle 27"/>
          <p:cNvSpPr/>
          <p:nvPr/>
        </p:nvSpPr>
        <p:spPr>
          <a:xfrm>
            <a:off x="5486863" y="863551"/>
            <a:ext cx="2478020" cy="22612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rPr>
              <a:t>Multiple Browser Support</a:t>
            </a:r>
            <a:endParaRPr lang="en-US" sz="1100" b="1" dirty="0">
              <a:solidFill>
                <a:schemeClr val="bg1"/>
              </a:solidFill>
            </a:endParaRPr>
          </a:p>
        </p:txBody>
      </p:sp>
      <p:sp>
        <p:nvSpPr>
          <p:cNvPr id="29" name="Rectangle 28"/>
          <p:cNvSpPr/>
          <p:nvPr/>
        </p:nvSpPr>
        <p:spPr>
          <a:xfrm>
            <a:off x="3332990" y="3399419"/>
            <a:ext cx="2478020" cy="22612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rPr>
              <a:t>Multiple Platform Support</a:t>
            </a:r>
            <a:endParaRPr lang="en-US" sz="1100" b="1" dirty="0">
              <a:solidFill>
                <a:schemeClr val="bg1"/>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37" y="1261268"/>
            <a:ext cx="3682716" cy="1913509"/>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039" y="1255854"/>
            <a:ext cx="3711668" cy="191651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873" y="3788304"/>
            <a:ext cx="3936254" cy="1793145"/>
          </a:xfrm>
          <a:prstGeom prst="rect">
            <a:avLst/>
          </a:prstGeom>
        </p:spPr>
      </p:pic>
      <p:sp>
        <p:nvSpPr>
          <p:cNvPr id="36" name="TextBox 35"/>
          <p:cNvSpPr txBox="1"/>
          <p:nvPr/>
        </p:nvSpPr>
        <p:spPr>
          <a:xfrm>
            <a:off x="114300" y="5744212"/>
            <a:ext cx="8915400" cy="584775"/>
          </a:xfrm>
          <a:prstGeom prst="rect">
            <a:avLst/>
          </a:prstGeom>
          <a:noFill/>
        </p:spPr>
        <p:txBody>
          <a:bodyPr wrap="square" rtlCol="0">
            <a:spAutoFit/>
          </a:bodyPr>
          <a:lstStyle/>
          <a:p>
            <a:pPr marL="82296" algn="just" eaLnBrk="1" fontAlgn="auto" hangingPunct="1">
              <a:spcAft>
                <a:spcPts val="0"/>
              </a:spcAft>
              <a:defRPr/>
            </a:pPr>
            <a:r>
              <a:rPr lang="en-US" dirty="0" smtClean="0">
                <a:latin typeface="+mn-lt"/>
              </a:rPr>
              <a:t>Selenium Web Driver is the successor to Selenium RC. Selenium Web Driver accepts commands via a Client API and sends them to a browser through a browser-specific driver and retrieves results.</a:t>
            </a:r>
            <a:endParaRPr lang="en-IN" dirty="0">
              <a:latin typeface="+mn-lt"/>
            </a:endParaRPr>
          </a:p>
        </p:txBody>
      </p:sp>
    </p:spTree>
    <p:extLst>
      <p:ext uri="{BB962C8B-B14F-4D97-AF65-F5344CB8AC3E}">
        <p14:creationId xmlns:p14="http://schemas.microsoft.com/office/powerpoint/2010/main" val="302326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&amp; Limitations of Selenium Suite</a:t>
            </a:r>
            <a:endParaRPr lang="en-US" dirty="0"/>
          </a:p>
        </p:txBody>
      </p:sp>
      <p:sp>
        <p:nvSpPr>
          <p:cNvPr id="3" name="TextBox 2"/>
          <p:cNvSpPr txBox="1"/>
          <p:nvPr/>
        </p:nvSpPr>
        <p:spPr>
          <a:xfrm>
            <a:off x="114300" y="847165"/>
            <a:ext cx="8915400" cy="5047536"/>
          </a:xfrm>
          <a:prstGeom prst="rect">
            <a:avLst/>
          </a:prstGeom>
          <a:noFill/>
        </p:spPr>
        <p:txBody>
          <a:bodyPr wrap="square" rtlCol="0">
            <a:spAutoFit/>
          </a:bodyPr>
          <a:lstStyle/>
          <a:p>
            <a:pPr>
              <a:buClr>
                <a:srgbClr val="000000"/>
              </a:buClr>
            </a:pPr>
            <a:r>
              <a:rPr lang="en-US" altLang="en-US" sz="1400" b="1" dirty="0" smtClean="0">
                <a:solidFill>
                  <a:schemeClr val="tx2">
                    <a:lumMod val="90000"/>
                    <a:lumOff val="10000"/>
                  </a:schemeClr>
                </a:solidFill>
                <a:latin typeface="+mn-lt"/>
              </a:rPr>
              <a:t>Benefits:</a:t>
            </a:r>
          </a:p>
          <a:p>
            <a:pPr>
              <a:buClr>
                <a:srgbClr val="000000"/>
              </a:buCl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Open source &amp; Free</a:t>
            </a:r>
          </a:p>
          <a:p>
            <a:pPr marL="285750" indent="-285750">
              <a:buClr>
                <a:srgbClr val="000000"/>
              </a:buClr>
              <a:buFont typeface="Arial" panose="020B0604020202020204" pitchFamily="34" charset="0"/>
              <a:buChar cha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Supports multiple operating systems (Windows / Linux / MAC / Android / iOS etc..)</a:t>
            </a:r>
          </a:p>
          <a:p>
            <a:pPr marL="285750" indent="-285750">
              <a:buClr>
                <a:srgbClr val="000000"/>
              </a:buClr>
              <a:buFont typeface="Arial" panose="020B0604020202020204" pitchFamily="34" charset="0"/>
              <a:buChar char="•"/>
            </a:pPr>
            <a:endParaRPr lang="en-US" altLang="en-US" sz="1400" dirty="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Supports most of the browser, thus allows cross browser &amp; environment testing</a:t>
            </a:r>
          </a:p>
          <a:p>
            <a:pPr marL="285750" indent="-285750">
              <a:buClr>
                <a:srgbClr val="000000"/>
              </a:buClr>
              <a:buFont typeface="Arial" panose="020B0604020202020204" pitchFamily="34" charset="0"/>
              <a:buChar cha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Easy installation &amp; infrastructure</a:t>
            </a:r>
          </a:p>
          <a:p>
            <a:pPr marL="285750" indent="-285750">
              <a:buClr>
                <a:srgbClr val="000000"/>
              </a:buClr>
              <a:buFont typeface="Arial" panose="020B0604020202020204" pitchFamily="34" charset="0"/>
              <a:buChar cha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Parallelism (Parallel &amp; Distributed execution)</a:t>
            </a:r>
          </a:p>
          <a:p>
            <a:pPr marL="285750" indent="-285750">
              <a:buClr>
                <a:srgbClr val="000000"/>
              </a:buClr>
              <a:buFont typeface="Arial" panose="020B0604020202020204" pitchFamily="34" charset="0"/>
              <a:buChar cha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Variety of frameworks exists &amp; Huge open source community support is available</a:t>
            </a:r>
          </a:p>
          <a:p>
            <a:pPr marL="285750" indent="-285750">
              <a:buClr>
                <a:srgbClr val="000000"/>
              </a:buClr>
              <a:buFont typeface="Arial" panose="020B0604020202020204" pitchFamily="34" charset="0"/>
              <a:buChar char="•"/>
            </a:pPr>
            <a:endParaRPr lang="en-US" altLang="en-US" sz="1400" dirty="0" smtClean="0">
              <a:solidFill>
                <a:schemeClr val="tx2">
                  <a:lumMod val="90000"/>
                  <a:lumOff val="10000"/>
                </a:schemeClr>
              </a:solidFill>
              <a:latin typeface="+mn-lt"/>
            </a:endParaRPr>
          </a:p>
          <a:p>
            <a:pPr marL="285750" indent="-285750">
              <a:buClr>
                <a:srgbClr val="000000"/>
              </a:buClr>
              <a:buFont typeface="Arial" panose="020B0604020202020204" pitchFamily="34" charset="0"/>
              <a:buChar char="•"/>
            </a:pPr>
            <a:r>
              <a:rPr lang="en-US" altLang="en-US" sz="1400" dirty="0" smtClean="0">
                <a:solidFill>
                  <a:schemeClr val="tx2">
                    <a:lumMod val="90000"/>
                    <a:lumOff val="10000"/>
                  </a:schemeClr>
                </a:solidFill>
                <a:latin typeface="+mn-lt"/>
              </a:rPr>
              <a:t>Integration with 3</a:t>
            </a:r>
            <a:r>
              <a:rPr lang="en-US" altLang="en-US" sz="1400" baseline="30000" dirty="0" smtClean="0">
                <a:solidFill>
                  <a:schemeClr val="tx2">
                    <a:lumMod val="90000"/>
                    <a:lumOff val="10000"/>
                  </a:schemeClr>
                </a:solidFill>
                <a:latin typeface="+mn-lt"/>
              </a:rPr>
              <a:t>rd</a:t>
            </a:r>
            <a:r>
              <a:rPr lang="en-US" altLang="en-US" sz="1400" dirty="0" smtClean="0">
                <a:solidFill>
                  <a:schemeClr val="tx2">
                    <a:lumMod val="90000"/>
                    <a:lumOff val="10000"/>
                  </a:schemeClr>
                </a:solidFill>
                <a:latin typeface="+mn-lt"/>
              </a:rPr>
              <a:t> party tools is possible </a:t>
            </a:r>
          </a:p>
          <a:p>
            <a:pPr>
              <a:buClr>
                <a:srgbClr val="000000"/>
              </a:buClr>
            </a:pPr>
            <a:endParaRPr lang="en-US" altLang="en-US" sz="1400" dirty="0" smtClean="0">
              <a:solidFill>
                <a:schemeClr val="tx2">
                  <a:lumMod val="90000"/>
                  <a:lumOff val="10000"/>
                </a:schemeClr>
              </a:solidFill>
              <a:latin typeface="+mn-lt"/>
            </a:endParaRPr>
          </a:p>
          <a:p>
            <a:pPr>
              <a:buClr>
                <a:srgbClr val="000000"/>
              </a:buClr>
            </a:pPr>
            <a:r>
              <a:rPr lang="en-US" altLang="en-US" sz="1400" b="1" dirty="0" smtClean="0">
                <a:solidFill>
                  <a:schemeClr val="tx2">
                    <a:lumMod val="90000"/>
                    <a:lumOff val="10000"/>
                  </a:schemeClr>
                </a:solidFill>
                <a:latin typeface="+mn-lt"/>
              </a:rPr>
              <a:t>Limitations:</a:t>
            </a:r>
          </a:p>
          <a:p>
            <a:pPr>
              <a:buClr>
                <a:srgbClr val="000000"/>
              </a:buClr>
            </a:pPr>
            <a:endParaRPr lang="en-US" altLang="en-US" sz="1400" dirty="0" smtClean="0">
              <a:solidFill>
                <a:schemeClr val="tx2">
                  <a:lumMod val="90000"/>
                  <a:lumOff val="10000"/>
                </a:schemeClr>
              </a:solidFill>
              <a:latin typeface="+mn-lt"/>
            </a:endParaRPr>
          </a:p>
          <a:p>
            <a:pPr marL="285750" indent="-285750" eaLnBrk="0" hangingPunct="0">
              <a:buClr>
                <a:srgbClr val="000000"/>
              </a:buClr>
              <a:buFont typeface="Arial" panose="020B0604020202020204" pitchFamily="34" charset="0"/>
              <a:buChar char="•"/>
            </a:pPr>
            <a:r>
              <a:rPr lang="en-US" sz="1400" dirty="0" smtClean="0">
                <a:solidFill>
                  <a:schemeClr val="tx2">
                    <a:lumMod val="90000"/>
                    <a:lumOff val="10000"/>
                  </a:schemeClr>
                </a:solidFill>
                <a:latin typeface="+mn-lt"/>
              </a:rPr>
              <a:t>Only supports Web based applications</a:t>
            </a:r>
          </a:p>
          <a:p>
            <a:pPr marL="285750" indent="-285750" eaLnBrk="0" hangingPunct="0">
              <a:buClr>
                <a:srgbClr val="000000"/>
              </a:buClr>
              <a:buFont typeface="Arial" panose="020B0604020202020204" pitchFamily="34" charset="0"/>
              <a:buChar char="•"/>
            </a:pPr>
            <a:endParaRPr lang="en-US" sz="1400" dirty="0" smtClean="0">
              <a:solidFill>
                <a:schemeClr val="tx2">
                  <a:lumMod val="90000"/>
                  <a:lumOff val="10000"/>
                </a:schemeClr>
              </a:solidFill>
              <a:latin typeface="+mn-lt"/>
            </a:endParaRPr>
          </a:p>
          <a:p>
            <a:pPr marL="285750" indent="-285750" eaLnBrk="0" hangingPunct="0">
              <a:buClr>
                <a:srgbClr val="000000"/>
              </a:buClr>
              <a:buFont typeface="Arial" panose="020B0604020202020204" pitchFamily="34" charset="0"/>
              <a:buChar char="•"/>
            </a:pPr>
            <a:r>
              <a:rPr lang="en-US" sz="1400" dirty="0" smtClean="0">
                <a:solidFill>
                  <a:schemeClr val="tx2">
                    <a:lumMod val="90000"/>
                    <a:lumOff val="10000"/>
                  </a:schemeClr>
                </a:solidFill>
                <a:latin typeface="+mn-lt"/>
              </a:rPr>
              <a:t>It is difficult to test Image based application</a:t>
            </a:r>
          </a:p>
          <a:p>
            <a:pPr marL="285750" indent="-285750" eaLnBrk="0" hangingPunct="0">
              <a:buClr>
                <a:srgbClr val="000000"/>
              </a:buClr>
              <a:buFont typeface="Arial" panose="020B0604020202020204" pitchFamily="34" charset="0"/>
              <a:buChar char="•"/>
            </a:pPr>
            <a:endParaRPr lang="en-US" sz="1400" dirty="0" smtClean="0">
              <a:solidFill>
                <a:schemeClr val="tx2">
                  <a:lumMod val="90000"/>
                  <a:lumOff val="10000"/>
                </a:schemeClr>
              </a:solidFill>
              <a:latin typeface="+mn-lt"/>
            </a:endParaRPr>
          </a:p>
          <a:p>
            <a:pPr marL="285750" indent="-285750" eaLnBrk="0" hangingPunct="0">
              <a:buClr>
                <a:srgbClr val="000000"/>
              </a:buClr>
              <a:buFont typeface="Arial" panose="020B0604020202020204" pitchFamily="34" charset="0"/>
              <a:buChar char="•"/>
            </a:pPr>
            <a:r>
              <a:rPr lang="en-US" sz="1400" dirty="0" smtClean="0">
                <a:solidFill>
                  <a:schemeClr val="tx2">
                    <a:lumMod val="90000"/>
                    <a:lumOff val="10000"/>
                  </a:schemeClr>
                </a:solidFill>
                <a:latin typeface="+mn-lt"/>
              </a:rPr>
              <a:t>Need little technical expertise on underlying language such as Java / C# / Python / Perl / Ruby / Jscript</a:t>
            </a:r>
            <a:endParaRPr lang="en-US" sz="1400" dirty="0">
              <a:solidFill>
                <a:schemeClr val="tx2">
                  <a:lumMod val="90000"/>
                  <a:lumOff val="10000"/>
                </a:schemeClr>
              </a:solidFill>
              <a:latin typeface="+mn-lt"/>
            </a:endParaRPr>
          </a:p>
        </p:txBody>
      </p:sp>
    </p:spTree>
    <p:extLst>
      <p:ext uri="{BB962C8B-B14F-4D97-AF65-F5344CB8AC3E}">
        <p14:creationId xmlns:p14="http://schemas.microsoft.com/office/powerpoint/2010/main" val="8545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other Functional Tools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2612033"/>
              </p:ext>
            </p:extLst>
          </p:nvPr>
        </p:nvGraphicFramePr>
        <p:xfrm>
          <a:off x="114300" y="912906"/>
          <a:ext cx="8915400" cy="3987800"/>
        </p:xfrm>
        <a:graphic>
          <a:graphicData uri="http://schemas.openxmlformats.org/drawingml/2006/table">
            <a:tbl>
              <a:tblPr firstRow="1" bandRow="1">
                <a:tableStyleId>{93296810-A885-4BE3-A3E7-6D5BEEA58F35}</a:tableStyleId>
              </a:tblPr>
              <a:tblGrid>
                <a:gridCol w="2228850">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2228850">
                  <a:extLst>
                    <a:ext uri="{9D8B030D-6E8A-4147-A177-3AD203B41FA5}">
                      <a16:colId xmlns:a16="http://schemas.microsoft.com/office/drawing/2014/main" val="20002"/>
                    </a:ext>
                  </a:extLst>
                </a:gridCol>
                <a:gridCol w="2228850">
                  <a:extLst>
                    <a:ext uri="{9D8B030D-6E8A-4147-A177-3AD203B41FA5}">
                      <a16:colId xmlns:a16="http://schemas.microsoft.com/office/drawing/2014/main" val="20003"/>
                    </a:ext>
                  </a:extLst>
                </a:gridCol>
              </a:tblGrid>
              <a:tr h="370840">
                <a:tc>
                  <a:txBody>
                    <a:bodyPr/>
                    <a:lstStyle/>
                    <a:p>
                      <a:pPr algn="ctr"/>
                      <a:r>
                        <a:rPr lang="en-US" dirty="0" smtClean="0">
                          <a:solidFill>
                            <a:schemeClr val="bg1"/>
                          </a:solidFill>
                        </a:rPr>
                        <a:t>Category</a:t>
                      </a:r>
                      <a:endParaRPr lang="en-US" dirty="0">
                        <a:solidFill>
                          <a:schemeClr val="bg1"/>
                        </a:solidFill>
                      </a:endParaRPr>
                    </a:p>
                  </a:txBody>
                  <a:tcPr/>
                </a:tc>
                <a:tc>
                  <a:txBody>
                    <a:bodyPr/>
                    <a:lstStyle/>
                    <a:p>
                      <a:pPr algn="ctr"/>
                      <a:r>
                        <a:rPr lang="en-US" dirty="0" smtClean="0"/>
                        <a:t>Selenium</a:t>
                      </a:r>
                      <a:endParaRPr lang="en-US" dirty="0"/>
                    </a:p>
                  </a:txBody>
                  <a:tcPr/>
                </a:tc>
                <a:tc>
                  <a:txBody>
                    <a:bodyPr/>
                    <a:lstStyle/>
                    <a:p>
                      <a:pPr algn="ctr"/>
                      <a:r>
                        <a:rPr lang="en-US" dirty="0" smtClean="0"/>
                        <a:t>QTP</a:t>
                      </a:r>
                      <a:endParaRPr lang="en-US" dirty="0"/>
                    </a:p>
                  </a:txBody>
                  <a:tcPr/>
                </a:tc>
                <a:tc>
                  <a:txBody>
                    <a:bodyPr/>
                    <a:lstStyle/>
                    <a:p>
                      <a:pPr algn="ctr"/>
                      <a:r>
                        <a:rPr lang="en-US" dirty="0" smtClean="0"/>
                        <a:t>Coded UI</a:t>
                      </a:r>
                      <a:endParaRPr lang="en-US" dirty="0"/>
                    </a:p>
                  </a:txBody>
                  <a:tcPr/>
                </a:tc>
                <a:extLst>
                  <a:ext uri="{0D108BD9-81ED-4DB2-BD59-A6C34878D82A}">
                    <a16:rowId xmlns:a16="http://schemas.microsoft.com/office/drawing/2014/main" val="10000"/>
                  </a:ext>
                </a:extLst>
              </a:tr>
              <a:tr h="370840">
                <a:tc>
                  <a:txBody>
                    <a:bodyPr/>
                    <a:lstStyle/>
                    <a:p>
                      <a:pPr algn="ctr"/>
                      <a:r>
                        <a:rPr lang="en-US" sz="1600" dirty="0" smtClean="0">
                          <a:ln>
                            <a:solidFill>
                              <a:schemeClr val="accent1"/>
                            </a:solidFill>
                          </a:ln>
                          <a:noFill/>
                        </a:rPr>
                        <a:t>Record &amp; playback</a:t>
                      </a: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extLst>
                  <a:ext uri="{0D108BD9-81ED-4DB2-BD59-A6C34878D82A}">
                    <a16:rowId xmlns:a16="http://schemas.microsoft.com/office/drawing/2014/main" val="10001"/>
                  </a:ext>
                </a:extLst>
              </a:tr>
              <a:tr h="370840">
                <a:tc>
                  <a:txBody>
                    <a:bodyPr/>
                    <a:lstStyle/>
                    <a:p>
                      <a:pPr algn="ctr"/>
                      <a:r>
                        <a:rPr lang="en-US" sz="1600" dirty="0" smtClean="0">
                          <a:ln>
                            <a:solidFill>
                              <a:schemeClr val="accent1"/>
                            </a:solidFill>
                          </a:ln>
                          <a:noFill/>
                        </a:rPr>
                        <a:t>Ease of IDE &amp; Features with Tool</a:t>
                      </a: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extLst>
                  <a:ext uri="{0D108BD9-81ED-4DB2-BD59-A6C34878D82A}">
                    <a16:rowId xmlns:a16="http://schemas.microsoft.com/office/drawing/2014/main" val="10002"/>
                  </a:ext>
                </a:extLst>
              </a:tr>
              <a:tr h="370840">
                <a:tc>
                  <a:txBody>
                    <a:bodyPr/>
                    <a:lstStyle/>
                    <a:p>
                      <a:pPr algn="ctr"/>
                      <a:r>
                        <a:rPr lang="en-US" sz="1600" dirty="0" smtClean="0">
                          <a:ln>
                            <a:solidFill>
                              <a:schemeClr val="accent1"/>
                            </a:solidFill>
                          </a:ln>
                          <a:noFill/>
                        </a:rPr>
                        <a:t>Ease of Execution</a:t>
                      </a: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tc>
                  <a:txBody>
                    <a:bodyPr/>
                    <a:lstStyle/>
                    <a:p>
                      <a:pPr algn="ctr"/>
                      <a:endParaRPr lang="en-US" sz="1600" dirty="0">
                        <a:ln>
                          <a:solidFill>
                            <a:schemeClr val="accent1"/>
                          </a:solidFill>
                        </a:ln>
                        <a:noFill/>
                      </a:endParaRPr>
                    </a:p>
                  </a:txBody>
                  <a:tcPr>
                    <a:noFill/>
                  </a:tcPr>
                </a:tc>
                <a:extLst>
                  <a:ext uri="{0D108BD9-81ED-4DB2-BD59-A6C34878D82A}">
                    <a16:rowId xmlns:a16="http://schemas.microsoft.com/office/drawing/2014/main" val="10003"/>
                  </a:ext>
                </a:extLst>
              </a:tr>
              <a:tr h="370840">
                <a:tc>
                  <a:txBody>
                    <a:bodyPr/>
                    <a:lstStyle/>
                    <a:p>
                      <a:pPr algn="ctr"/>
                      <a:r>
                        <a:rPr lang="en-US" sz="1600" dirty="0" smtClean="0">
                          <a:ln>
                            <a:solidFill>
                              <a:schemeClr val="accent1"/>
                            </a:solidFill>
                          </a:ln>
                          <a:noFill/>
                        </a:rPr>
                        <a:t>Language Support</a:t>
                      </a:r>
                      <a:endParaRPr lang="en-US" sz="1600" dirty="0">
                        <a:ln>
                          <a:solidFill>
                            <a:schemeClr val="accent1"/>
                          </a:solidFill>
                        </a:ln>
                        <a:noFill/>
                      </a:endParaRPr>
                    </a:p>
                  </a:txBody>
                  <a:tcPr>
                    <a:noFill/>
                  </a:tcPr>
                </a:tc>
                <a:tc>
                  <a:txBody>
                    <a:bodyPr/>
                    <a:lstStyle/>
                    <a:p>
                      <a:pPr algn="ctr"/>
                      <a:r>
                        <a:rPr lang="en-US" sz="1200" dirty="0" smtClean="0">
                          <a:ln w="0">
                            <a:solidFill>
                              <a:schemeClr val="tx1"/>
                            </a:solidFill>
                          </a:ln>
                          <a:noFill/>
                        </a:rPr>
                        <a:t>Java,</a:t>
                      </a:r>
                      <a:r>
                        <a:rPr lang="en-US" sz="1200" baseline="0" dirty="0" smtClean="0">
                          <a:ln w="0">
                            <a:solidFill>
                              <a:schemeClr val="tx1"/>
                            </a:solidFill>
                          </a:ln>
                          <a:noFill/>
                        </a:rPr>
                        <a:t> C#, Perl, Python, Ruby, Jscript</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VBScript</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C# &amp; </a:t>
                      </a:r>
                      <a:r>
                        <a:rPr lang="en-US" sz="1200" dirty="0" err="1" smtClean="0">
                          <a:ln w="0">
                            <a:solidFill>
                              <a:schemeClr val="tx1"/>
                            </a:solidFill>
                          </a:ln>
                          <a:noFill/>
                        </a:rPr>
                        <a:t>VB.Net</a:t>
                      </a:r>
                      <a:endParaRPr lang="en-US" sz="1200" dirty="0">
                        <a:ln w="0">
                          <a:solidFill>
                            <a:schemeClr val="tx1"/>
                          </a:solidFill>
                        </a:ln>
                        <a:noFill/>
                      </a:endParaRPr>
                    </a:p>
                  </a:txBody>
                  <a:tcPr>
                    <a:noFill/>
                  </a:tcPr>
                </a:tc>
                <a:extLst>
                  <a:ext uri="{0D108BD9-81ED-4DB2-BD59-A6C34878D82A}">
                    <a16:rowId xmlns:a16="http://schemas.microsoft.com/office/drawing/2014/main" val="10004"/>
                  </a:ext>
                </a:extLst>
              </a:tr>
              <a:tr h="370840">
                <a:tc>
                  <a:txBody>
                    <a:bodyPr/>
                    <a:lstStyle/>
                    <a:p>
                      <a:pPr algn="ctr"/>
                      <a:r>
                        <a:rPr lang="en-US" sz="1600" dirty="0" smtClean="0">
                          <a:ln>
                            <a:solidFill>
                              <a:schemeClr val="accent1"/>
                            </a:solidFill>
                          </a:ln>
                          <a:noFill/>
                        </a:rPr>
                        <a:t>Browser Support</a:t>
                      </a:r>
                      <a:endParaRPr lang="en-US" sz="1600" dirty="0">
                        <a:ln>
                          <a:solidFill>
                            <a:schemeClr val="accent1"/>
                          </a:solidFill>
                        </a:ln>
                        <a:noFill/>
                      </a:endParaRPr>
                    </a:p>
                  </a:txBody>
                  <a:tcPr>
                    <a:noFill/>
                  </a:tcPr>
                </a:tc>
                <a:tc>
                  <a:txBody>
                    <a:bodyPr/>
                    <a:lstStyle/>
                    <a:p>
                      <a:pPr algn="ctr"/>
                      <a:r>
                        <a:rPr lang="en-US" sz="1200" dirty="0" smtClean="0">
                          <a:ln w="0">
                            <a:solidFill>
                              <a:schemeClr val="tx1"/>
                            </a:solidFill>
                          </a:ln>
                          <a:noFill/>
                        </a:rPr>
                        <a:t>Almost all</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IE, Firefox &amp; Chrome</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IE &amp; Limited support for other browsers</a:t>
                      </a:r>
                      <a:endParaRPr lang="en-US" sz="1200" dirty="0">
                        <a:ln w="0">
                          <a:solidFill>
                            <a:schemeClr val="tx1"/>
                          </a:solidFill>
                        </a:ln>
                        <a:noFill/>
                      </a:endParaRPr>
                    </a:p>
                  </a:txBody>
                  <a:tcPr>
                    <a:noFill/>
                  </a:tcPr>
                </a:tc>
                <a:extLst>
                  <a:ext uri="{0D108BD9-81ED-4DB2-BD59-A6C34878D82A}">
                    <a16:rowId xmlns:a16="http://schemas.microsoft.com/office/drawing/2014/main" val="10005"/>
                  </a:ext>
                </a:extLst>
              </a:tr>
              <a:tr h="370840">
                <a:tc>
                  <a:txBody>
                    <a:bodyPr/>
                    <a:lstStyle/>
                    <a:p>
                      <a:pPr algn="ctr"/>
                      <a:r>
                        <a:rPr lang="en-US" sz="1600" dirty="0" smtClean="0">
                          <a:ln>
                            <a:solidFill>
                              <a:schemeClr val="accent1"/>
                            </a:solidFill>
                          </a:ln>
                          <a:noFill/>
                        </a:rPr>
                        <a:t>Application Type</a:t>
                      </a:r>
                      <a:endParaRPr lang="en-US" sz="1600" dirty="0">
                        <a:ln>
                          <a:solidFill>
                            <a:schemeClr val="accent1"/>
                          </a:solidFill>
                        </a:ln>
                        <a:noFill/>
                      </a:endParaRPr>
                    </a:p>
                  </a:txBody>
                  <a:tcPr>
                    <a:noFill/>
                  </a:tcPr>
                </a:tc>
                <a:tc>
                  <a:txBody>
                    <a:bodyPr/>
                    <a:lstStyle/>
                    <a:p>
                      <a:pPr algn="ctr"/>
                      <a:r>
                        <a:rPr lang="en-US" sz="1200" dirty="0" smtClean="0">
                          <a:ln w="0">
                            <a:solidFill>
                              <a:schemeClr val="tx1"/>
                            </a:solidFill>
                          </a:ln>
                          <a:noFill/>
                        </a:rPr>
                        <a:t>Only Web &amp; Mobile</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Web, Windows &amp; Mobile</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Web,</a:t>
                      </a:r>
                      <a:r>
                        <a:rPr lang="en-US" sz="1200" baseline="0" dirty="0" smtClean="0">
                          <a:ln w="0">
                            <a:solidFill>
                              <a:schemeClr val="tx1"/>
                            </a:solidFill>
                          </a:ln>
                          <a:noFill/>
                        </a:rPr>
                        <a:t> Windows &amp; Mobile</a:t>
                      </a:r>
                      <a:endParaRPr lang="en-US" sz="1200" dirty="0">
                        <a:ln w="0">
                          <a:solidFill>
                            <a:schemeClr val="tx1"/>
                          </a:solidFill>
                        </a:ln>
                        <a:noFill/>
                      </a:endParaRPr>
                    </a:p>
                  </a:txBody>
                  <a:tcPr>
                    <a:noFill/>
                  </a:tcPr>
                </a:tc>
                <a:extLst>
                  <a:ext uri="{0D108BD9-81ED-4DB2-BD59-A6C34878D82A}">
                    <a16:rowId xmlns:a16="http://schemas.microsoft.com/office/drawing/2014/main" val="10006"/>
                  </a:ext>
                </a:extLst>
              </a:tr>
              <a:tr h="370840">
                <a:tc>
                  <a:txBody>
                    <a:bodyPr/>
                    <a:lstStyle/>
                    <a:p>
                      <a:pPr algn="ctr"/>
                      <a:r>
                        <a:rPr lang="en-US" sz="1600" dirty="0" smtClean="0">
                          <a:ln>
                            <a:solidFill>
                              <a:schemeClr val="accent1"/>
                            </a:solidFill>
                          </a:ln>
                          <a:noFill/>
                        </a:rPr>
                        <a:t>Easy</a:t>
                      </a:r>
                      <a:r>
                        <a:rPr lang="en-US" sz="1600" baseline="0" dirty="0" smtClean="0">
                          <a:ln>
                            <a:solidFill>
                              <a:schemeClr val="accent1"/>
                            </a:solidFill>
                          </a:ln>
                          <a:noFill/>
                        </a:rPr>
                        <a:t> To Use</a:t>
                      </a:r>
                      <a:endParaRPr lang="en-US" sz="1600" dirty="0">
                        <a:ln>
                          <a:solidFill>
                            <a:schemeClr val="accent1"/>
                          </a:solidFill>
                        </a:ln>
                        <a:noFill/>
                      </a:endParaRPr>
                    </a:p>
                  </a:txBody>
                  <a:tcPr>
                    <a:noFill/>
                  </a:tcPr>
                </a:tc>
                <a:tc>
                  <a:txBody>
                    <a:bodyPr/>
                    <a:lstStyle/>
                    <a:p>
                      <a:pPr algn="ctr"/>
                      <a:r>
                        <a:rPr lang="en-US" sz="1200" dirty="0" smtClean="0">
                          <a:ln w="0">
                            <a:solidFill>
                              <a:schemeClr val="tx1"/>
                            </a:solidFill>
                          </a:ln>
                          <a:noFill/>
                        </a:rPr>
                        <a:t>Medium</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Easy</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Medium</a:t>
                      </a:r>
                      <a:endParaRPr lang="en-US" sz="1200" dirty="0">
                        <a:ln w="0">
                          <a:solidFill>
                            <a:schemeClr val="tx1"/>
                          </a:solidFill>
                        </a:ln>
                        <a:noFill/>
                      </a:endParaRPr>
                    </a:p>
                  </a:txBody>
                  <a:tcPr>
                    <a:noFill/>
                  </a:tcPr>
                </a:tc>
                <a:extLst>
                  <a:ext uri="{0D108BD9-81ED-4DB2-BD59-A6C34878D82A}">
                    <a16:rowId xmlns:a16="http://schemas.microsoft.com/office/drawing/2014/main" val="10007"/>
                  </a:ext>
                </a:extLst>
              </a:tr>
              <a:tr h="370840">
                <a:tc>
                  <a:txBody>
                    <a:bodyPr/>
                    <a:lstStyle/>
                    <a:p>
                      <a:pPr algn="ctr"/>
                      <a:r>
                        <a:rPr lang="en-US" sz="1600" dirty="0" smtClean="0">
                          <a:ln>
                            <a:solidFill>
                              <a:schemeClr val="accent1"/>
                            </a:solidFill>
                          </a:ln>
                          <a:noFill/>
                        </a:rPr>
                        <a:t>Integration with 3</a:t>
                      </a:r>
                      <a:r>
                        <a:rPr lang="en-US" sz="1600" baseline="30000" dirty="0" smtClean="0">
                          <a:ln>
                            <a:solidFill>
                              <a:schemeClr val="accent1"/>
                            </a:solidFill>
                          </a:ln>
                          <a:noFill/>
                        </a:rPr>
                        <a:t>rd</a:t>
                      </a:r>
                      <a:r>
                        <a:rPr lang="en-US" sz="1600" baseline="0" dirty="0" smtClean="0">
                          <a:ln>
                            <a:solidFill>
                              <a:schemeClr val="accent1"/>
                            </a:solidFill>
                          </a:ln>
                          <a:noFill/>
                        </a:rPr>
                        <a:t> Party Tools</a:t>
                      </a:r>
                      <a:endParaRPr lang="en-US" sz="1600" dirty="0">
                        <a:ln>
                          <a:solidFill>
                            <a:schemeClr val="accent1"/>
                          </a:solidFill>
                        </a:ln>
                        <a:noFill/>
                      </a:endParaRPr>
                    </a:p>
                  </a:txBody>
                  <a:tcPr>
                    <a:noFill/>
                  </a:tcPr>
                </a:tc>
                <a:tc>
                  <a:txBody>
                    <a:bodyPr/>
                    <a:lstStyle/>
                    <a:p>
                      <a:pPr algn="ctr"/>
                      <a:r>
                        <a:rPr lang="en-US" sz="1200" dirty="0" smtClean="0">
                          <a:ln w="0">
                            <a:solidFill>
                              <a:schemeClr val="tx1"/>
                            </a:solidFill>
                          </a:ln>
                          <a:noFill/>
                        </a:rPr>
                        <a:t>Supported via</a:t>
                      </a:r>
                      <a:r>
                        <a:rPr lang="en-US" sz="1200" baseline="0" dirty="0" smtClean="0">
                          <a:ln w="0">
                            <a:solidFill>
                              <a:schemeClr val="tx1"/>
                            </a:solidFill>
                          </a:ln>
                          <a:noFill/>
                        </a:rPr>
                        <a:t> exposed API’s</a:t>
                      </a:r>
                      <a:endParaRPr lang="en-US" sz="1200" dirty="0">
                        <a:ln w="0">
                          <a:solidFill>
                            <a:schemeClr val="tx1"/>
                          </a:solidFill>
                        </a:ln>
                        <a:noFill/>
                      </a:endParaRPr>
                    </a:p>
                  </a:txBody>
                  <a:tcPr>
                    <a:noFill/>
                  </a:tcPr>
                </a:tc>
                <a:tc>
                  <a:txBody>
                    <a:bodyPr/>
                    <a:lstStyle/>
                    <a:p>
                      <a:pPr algn="ctr"/>
                      <a:r>
                        <a:rPr lang="en-US" sz="1200" dirty="0" smtClean="0">
                          <a:ln w="0">
                            <a:solidFill>
                              <a:schemeClr val="tx1"/>
                            </a:solidFill>
                          </a:ln>
                          <a:noFill/>
                        </a:rPr>
                        <a:t>In-built support for HP ALM,</a:t>
                      </a:r>
                      <a:r>
                        <a:rPr lang="en-US" sz="1200" baseline="0" dirty="0" smtClean="0">
                          <a:ln w="0">
                            <a:solidFill>
                              <a:schemeClr val="tx1"/>
                            </a:solidFill>
                          </a:ln>
                          <a:noFill/>
                        </a:rPr>
                        <a:t> </a:t>
                      </a:r>
                      <a:r>
                        <a:rPr lang="en-US" sz="1200" dirty="0" smtClean="0">
                          <a:ln w="0">
                            <a:solidFill>
                              <a:schemeClr val="tx1"/>
                            </a:solidFill>
                          </a:ln>
                          <a:noFill/>
                        </a:rPr>
                        <a:t>Other integration p</a:t>
                      </a:r>
                      <a:r>
                        <a:rPr lang="en-US" sz="1200" baseline="0" dirty="0" smtClean="0">
                          <a:ln w="0">
                            <a:solidFill>
                              <a:schemeClr val="tx1"/>
                            </a:solidFill>
                          </a:ln>
                          <a:noFill/>
                        </a:rPr>
                        <a:t>ossible via API</a:t>
                      </a:r>
                      <a:endParaRPr lang="en-US" sz="1200" dirty="0">
                        <a:ln w="0">
                          <a:solidFill>
                            <a:schemeClr val="tx1"/>
                          </a:solidFill>
                        </a:ln>
                        <a:noFill/>
                      </a:endParaRPr>
                    </a:p>
                  </a:txBody>
                  <a:tcPr>
                    <a:noFill/>
                  </a:tcPr>
                </a:tc>
                <a:tc>
                  <a:txBody>
                    <a:bodyPr/>
                    <a:lstStyle/>
                    <a:p>
                      <a:pPr marL="0" marR="0" indent="0" algn="ctr" defTabSz="932962" rtl="0" eaLnBrk="1" fontAlgn="auto" latinLnBrk="0" hangingPunct="1">
                        <a:lnSpc>
                          <a:spcPct val="100000"/>
                        </a:lnSpc>
                        <a:spcBef>
                          <a:spcPts val="0"/>
                        </a:spcBef>
                        <a:spcAft>
                          <a:spcPts val="0"/>
                        </a:spcAft>
                        <a:buClrTx/>
                        <a:buSzTx/>
                        <a:buFontTx/>
                        <a:buNone/>
                        <a:tabLst/>
                        <a:defRPr/>
                      </a:pPr>
                      <a:r>
                        <a:rPr lang="en-US" sz="1200" dirty="0" smtClean="0">
                          <a:ln w="0">
                            <a:solidFill>
                              <a:schemeClr val="tx1"/>
                            </a:solidFill>
                          </a:ln>
                          <a:noFill/>
                        </a:rPr>
                        <a:t>In-built support for various 3</a:t>
                      </a:r>
                      <a:r>
                        <a:rPr lang="en-US" sz="1200" baseline="30000" dirty="0" smtClean="0">
                          <a:ln w="0">
                            <a:solidFill>
                              <a:schemeClr val="tx1"/>
                            </a:solidFill>
                          </a:ln>
                          <a:noFill/>
                        </a:rPr>
                        <a:t>rd</a:t>
                      </a:r>
                      <a:r>
                        <a:rPr lang="en-US" sz="1200" dirty="0" smtClean="0">
                          <a:ln w="0">
                            <a:solidFill>
                              <a:schemeClr val="tx1"/>
                            </a:solidFill>
                          </a:ln>
                          <a:noFill/>
                        </a:rPr>
                        <a:t> party tools, Other</a:t>
                      </a:r>
                      <a:r>
                        <a:rPr lang="en-US" sz="1200" baseline="0" dirty="0" smtClean="0">
                          <a:ln w="0">
                            <a:solidFill>
                              <a:schemeClr val="tx1"/>
                            </a:solidFill>
                          </a:ln>
                          <a:noFill/>
                        </a:rPr>
                        <a:t> integration possible via API’s</a:t>
                      </a:r>
                      <a:endParaRPr lang="en-US" sz="1200" dirty="0" smtClean="0">
                        <a:ln w="0">
                          <a:solidFill>
                            <a:schemeClr val="tx1"/>
                          </a:solidFill>
                        </a:ln>
                        <a:noFill/>
                      </a:endParaRPr>
                    </a:p>
                  </a:txBody>
                  <a:tcPr>
                    <a:noFill/>
                  </a:tcPr>
                </a:tc>
                <a:extLst>
                  <a:ext uri="{0D108BD9-81ED-4DB2-BD59-A6C34878D82A}">
                    <a16:rowId xmlns:a16="http://schemas.microsoft.com/office/drawing/2014/main" val="10008"/>
                  </a:ext>
                </a:extLst>
              </a:tr>
            </a:tbl>
          </a:graphicData>
        </a:graphic>
      </p:graphicFrame>
      <p:pic>
        <p:nvPicPr>
          <p:cNvPr id="6" name="Picture 5"/>
          <p:cNvPicPr>
            <a:picLocks noChangeAspect="1"/>
          </p:cNvPicPr>
          <p:nvPr/>
        </p:nvPicPr>
        <p:blipFill>
          <a:blip r:embed="rId2"/>
          <a:stretch>
            <a:fillRect/>
          </a:stretch>
        </p:blipFill>
        <p:spPr>
          <a:xfrm>
            <a:off x="3361484" y="1337254"/>
            <a:ext cx="295275" cy="295275"/>
          </a:xfrm>
          <a:prstGeom prst="rect">
            <a:avLst/>
          </a:prstGeom>
        </p:spPr>
      </p:pic>
      <p:pic>
        <p:nvPicPr>
          <p:cNvPr id="7" name="Picture 6"/>
          <p:cNvPicPr>
            <a:picLocks noChangeAspect="1"/>
          </p:cNvPicPr>
          <p:nvPr/>
        </p:nvPicPr>
        <p:blipFill>
          <a:blip r:embed="rId2"/>
          <a:stretch>
            <a:fillRect/>
          </a:stretch>
        </p:blipFill>
        <p:spPr>
          <a:xfrm>
            <a:off x="5557837" y="1342016"/>
            <a:ext cx="295275" cy="295275"/>
          </a:xfrm>
          <a:prstGeom prst="rect">
            <a:avLst/>
          </a:prstGeom>
        </p:spPr>
      </p:pic>
      <p:pic>
        <p:nvPicPr>
          <p:cNvPr id="8" name="Picture 7"/>
          <p:cNvPicPr>
            <a:picLocks noChangeAspect="1"/>
          </p:cNvPicPr>
          <p:nvPr/>
        </p:nvPicPr>
        <p:blipFill>
          <a:blip r:embed="rId2"/>
          <a:stretch>
            <a:fillRect/>
          </a:stretch>
        </p:blipFill>
        <p:spPr>
          <a:xfrm>
            <a:off x="7771278" y="1337253"/>
            <a:ext cx="295275" cy="295275"/>
          </a:xfrm>
          <a:prstGeom prst="rect">
            <a:avLst/>
          </a:prstGeom>
        </p:spPr>
      </p:pic>
      <p:pic>
        <p:nvPicPr>
          <p:cNvPr id="9" name="Picture 8"/>
          <p:cNvPicPr>
            <a:picLocks noChangeAspect="1"/>
          </p:cNvPicPr>
          <p:nvPr/>
        </p:nvPicPr>
        <p:blipFill>
          <a:blip r:embed="rId3"/>
          <a:stretch>
            <a:fillRect/>
          </a:stretch>
        </p:blipFill>
        <p:spPr>
          <a:xfrm>
            <a:off x="3361483" y="1836444"/>
            <a:ext cx="295275" cy="255926"/>
          </a:xfrm>
          <a:prstGeom prst="rect">
            <a:avLst/>
          </a:prstGeom>
        </p:spPr>
      </p:pic>
      <p:pic>
        <p:nvPicPr>
          <p:cNvPr id="11" name="Picture 10"/>
          <p:cNvPicPr>
            <a:picLocks noChangeAspect="1"/>
          </p:cNvPicPr>
          <p:nvPr/>
        </p:nvPicPr>
        <p:blipFill>
          <a:blip r:embed="rId2"/>
          <a:stretch>
            <a:fillRect/>
          </a:stretch>
        </p:blipFill>
        <p:spPr>
          <a:xfrm>
            <a:off x="7771278" y="1836444"/>
            <a:ext cx="295275" cy="295275"/>
          </a:xfrm>
          <a:prstGeom prst="rect">
            <a:avLst/>
          </a:prstGeom>
        </p:spPr>
      </p:pic>
      <p:pic>
        <p:nvPicPr>
          <p:cNvPr id="12" name="Picture 11"/>
          <p:cNvPicPr>
            <a:picLocks noChangeAspect="1"/>
          </p:cNvPicPr>
          <p:nvPr/>
        </p:nvPicPr>
        <p:blipFill>
          <a:blip r:embed="rId2"/>
          <a:stretch>
            <a:fillRect/>
          </a:stretch>
        </p:blipFill>
        <p:spPr>
          <a:xfrm>
            <a:off x="5557836" y="1835010"/>
            <a:ext cx="295275" cy="295275"/>
          </a:xfrm>
          <a:prstGeom prst="rect">
            <a:avLst/>
          </a:prstGeom>
        </p:spPr>
      </p:pic>
      <p:pic>
        <p:nvPicPr>
          <p:cNvPr id="13" name="Picture 12"/>
          <p:cNvPicPr>
            <a:picLocks noChangeAspect="1"/>
          </p:cNvPicPr>
          <p:nvPr/>
        </p:nvPicPr>
        <p:blipFill>
          <a:blip r:embed="rId2"/>
          <a:stretch>
            <a:fillRect/>
          </a:stretch>
        </p:blipFill>
        <p:spPr>
          <a:xfrm>
            <a:off x="3361482" y="2260792"/>
            <a:ext cx="295275" cy="295275"/>
          </a:xfrm>
          <a:prstGeom prst="rect">
            <a:avLst/>
          </a:prstGeom>
        </p:spPr>
      </p:pic>
      <p:pic>
        <p:nvPicPr>
          <p:cNvPr id="14" name="Picture 13"/>
          <p:cNvPicPr>
            <a:picLocks noChangeAspect="1"/>
          </p:cNvPicPr>
          <p:nvPr/>
        </p:nvPicPr>
        <p:blipFill>
          <a:blip r:embed="rId2"/>
          <a:stretch>
            <a:fillRect/>
          </a:stretch>
        </p:blipFill>
        <p:spPr>
          <a:xfrm>
            <a:off x="5557835" y="2244752"/>
            <a:ext cx="295275" cy="295275"/>
          </a:xfrm>
          <a:prstGeom prst="rect">
            <a:avLst/>
          </a:prstGeom>
        </p:spPr>
      </p:pic>
      <p:pic>
        <p:nvPicPr>
          <p:cNvPr id="15" name="Picture 14"/>
          <p:cNvPicPr>
            <a:picLocks noChangeAspect="1"/>
          </p:cNvPicPr>
          <p:nvPr/>
        </p:nvPicPr>
        <p:blipFill>
          <a:blip r:embed="rId2"/>
          <a:stretch>
            <a:fillRect/>
          </a:stretch>
        </p:blipFill>
        <p:spPr>
          <a:xfrm>
            <a:off x="7771278" y="2260792"/>
            <a:ext cx="295275" cy="295275"/>
          </a:xfrm>
          <a:prstGeom prst="rect">
            <a:avLst/>
          </a:prstGeom>
        </p:spPr>
      </p:pic>
      <p:grpSp>
        <p:nvGrpSpPr>
          <p:cNvPr id="20" name="Group 19"/>
          <p:cNvGrpSpPr/>
          <p:nvPr/>
        </p:nvGrpSpPr>
        <p:grpSpPr>
          <a:xfrm>
            <a:off x="114302" y="5368788"/>
            <a:ext cx="2306172" cy="338554"/>
            <a:chOff x="114300" y="5408003"/>
            <a:chExt cx="2306172" cy="338554"/>
          </a:xfrm>
        </p:grpSpPr>
        <p:pic>
          <p:nvPicPr>
            <p:cNvPr id="16" name="Picture 15"/>
            <p:cNvPicPr>
              <a:picLocks noChangeAspect="1"/>
            </p:cNvPicPr>
            <p:nvPr/>
          </p:nvPicPr>
          <p:blipFill>
            <a:blip r:embed="rId2"/>
            <a:stretch>
              <a:fillRect/>
            </a:stretch>
          </p:blipFill>
          <p:spPr>
            <a:xfrm>
              <a:off x="114300" y="5429643"/>
              <a:ext cx="295275" cy="295275"/>
            </a:xfrm>
            <a:prstGeom prst="rect">
              <a:avLst/>
            </a:prstGeom>
          </p:spPr>
        </p:pic>
        <p:sp>
          <p:nvSpPr>
            <p:cNvPr id="17" name="TextBox 16"/>
            <p:cNvSpPr txBox="1"/>
            <p:nvPr/>
          </p:nvSpPr>
          <p:spPr>
            <a:xfrm>
              <a:off x="551330" y="5408003"/>
              <a:ext cx="1869142" cy="338554"/>
            </a:xfrm>
            <a:prstGeom prst="rect">
              <a:avLst/>
            </a:prstGeom>
            <a:noFill/>
          </p:spPr>
          <p:txBody>
            <a:bodyPr wrap="square" rtlCol="0">
              <a:spAutoFit/>
            </a:bodyPr>
            <a:lstStyle/>
            <a:p>
              <a:r>
                <a:rPr lang="en-US" dirty="0" smtClean="0">
                  <a:latin typeface="+mn-lt"/>
                </a:rPr>
                <a:t>Complete Support</a:t>
              </a:r>
              <a:endParaRPr lang="en-US" dirty="0">
                <a:latin typeface="+mn-lt"/>
              </a:endParaRPr>
            </a:p>
          </p:txBody>
        </p:sp>
      </p:grpSp>
      <p:grpSp>
        <p:nvGrpSpPr>
          <p:cNvPr id="21" name="Group 20"/>
          <p:cNvGrpSpPr/>
          <p:nvPr/>
        </p:nvGrpSpPr>
        <p:grpSpPr>
          <a:xfrm>
            <a:off x="114301" y="5781068"/>
            <a:ext cx="3395383" cy="338554"/>
            <a:chOff x="114299" y="5820283"/>
            <a:chExt cx="3395383" cy="338554"/>
          </a:xfrm>
        </p:grpSpPr>
        <p:pic>
          <p:nvPicPr>
            <p:cNvPr id="18" name="Picture 17"/>
            <p:cNvPicPr>
              <a:picLocks noChangeAspect="1"/>
            </p:cNvPicPr>
            <p:nvPr/>
          </p:nvPicPr>
          <p:blipFill>
            <a:blip r:embed="rId3"/>
            <a:stretch>
              <a:fillRect/>
            </a:stretch>
          </p:blipFill>
          <p:spPr>
            <a:xfrm>
              <a:off x="114299" y="5861597"/>
              <a:ext cx="295275" cy="255926"/>
            </a:xfrm>
            <a:prstGeom prst="rect">
              <a:avLst/>
            </a:prstGeom>
          </p:spPr>
        </p:pic>
        <p:sp>
          <p:nvSpPr>
            <p:cNvPr id="19" name="TextBox 18"/>
            <p:cNvSpPr txBox="1"/>
            <p:nvPr/>
          </p:nvSpPr>
          <p:spPr>
            <a:xfrm>
              <a:off x="551330" y="5820283"/>
              <a:ext cx="2958352" cy="338554"/>
            </a:xfrm>
            <a:prstGeom prst="rect">
              <a:avLst/>
            </a:prstGeom>
            <a:noFill/>
          </p:spPr>
          <p:txBody>
            <a:bodyPr wrap="square" rtlCol="0">
              <a:spAutoFit/>
            </a:bodyPr>
            <a:lstStyle/>
            <a:p>
              <a:r>
                <a:rPr lang="en-US" dirty="0" smtClean="0">
                  <a:latin typeface="+mn-lt"/>
                </a:rPr>
                <a:t>Feature available but not at par</a:t>
              </a:r>
              <a:endParaRPr lang="en-US" dirty="0">
                <a:latin typeface="+mn-lt"/>
              </a:endParaRPr>
            </a:p>
          </p:txBody>
        </p:sp>
      </p:grpSp>
    </p:spTree>
    <p:extLst>
      <p:ext uri="{BB962C8B-B14F-4D97-AF65-F5344CB8AC3E}">
        <p14:creationId xmlns:p14="http://schemas.microsoft.com/office/powerpoint/2010/main" val="254438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Java</a:t>
            </a:r>
            <a:endParaRPr lang="en-US" dirty="0"/>
          </a:p>
        </p:txBody>
      </p:sp>
      <p:sp>
        <p:nvSpPr>
          <p:cNvPr id="4" name="TextBox 3"/>
          <p:cNvSpPr txBox="1"/>
          <p:nvPr/>
        </p:nvSpPr>
        <p:spPr>
          <a:xfrm>
            <a:off x="114300" y="874059"/>
            <a:ext cx="8915400" cy="954107"/>
          </a:xfrm>
          <a:prstGeom prst="rect">
            <a:avLst/>
          </a:prstGeom>
          <a:noFill/>
        </p:spPr>
        <p:txBody>
          <a:bodyPr wrap="square" rtlCol="0">
            <a:spAutoFit/>
          </a:bodyPr>
          <a:lstStyle/>
          <a:p>
            <a:pPr algn="just"/>
            <a:r>
              <a:rPr lang="en-US" sz="1400" dirty="0">
                <a:latin typeface="+mn-lt"/>
              </a:rPr>
              <a:t>Java is a </a:t>
            </a:r>
            <a:r>
              <a:rPr lang="en-US" sz="1400" b="1" dirty="0">
                <a:latin typeface="+mn-lt"/>
              </a:rPr>
              <a:t>programming language</a:t>
            </a:r>
            <a:r>
              <a:rPr lang="en-US" sz="1400" dirty="0">
                <a:latin typeface="+mn-lt"/>
              </a:rPr>
              <a:t> and a </a:t>
            </a:r>
            <a:r>
              <a:rPr lang="en-US" sz="1400" b="1" dirty="0">
                <a:latin typeface="+mn-lt"/>
              </a:rPr>
              <a:t>platform</a:t>
            </a:r>
            <a:r>
              <a:rPr lang="en-US" sz="1400" dirty="0" smtClean="0">
                <a:latin typeface="+mn-lt"/>
              </a:rPr>
              <a:t>.</a:t>
            </a:r>
          </a:p>
          <a:p>
            <a:pPr marL="752231" lvl="1" indent="-285750" algn="just">
              <a:buFont typeface="Arial" panose="020B0604020202020204" pitchFamily="34" charset="0"/>
              <a:buChar char="•"/>
            </a:pPr>
            <a:r>
              <a:rPr lang="en-US" sz="1400" dirty="0" smtClean="0">
                <a:latin typeface="+mn-lt"/>
              </a:rPr>
              <a:t>Java </a:t>
            </a:r>
            <a:r>
              <a:rPr lang="en-US" sz="1400" dirty="0">
                <a:latin typeface="+mn-lt"/>
              </a:rPr>
              <a:t>is a high level, robust, secured and object-oriented programming </a:t>
            </a:r>
            <a:r>
              <a:rPr lang="en-US" sz="1400" dirty="0" smtClean="0">
                <a:latin typeface="+mn-lt"/>
              </a:rPr>
              <a:t>language</a:t>
            </a:r>
          </a:p>
          <a:p>
            <a:pPr marL="752231" lvl="1" indent="-285750" algn="just">
              <a:buFont typeface="Arial" panose="020B0604020202020204" pitchFamily="34" charset="0"/>
              <a:buChar char="•"/>
            </a:pPr>
            <a:r>
              <a:rPr lang="en-US" sz="1400" dirty="0" smtClean="0">
                <a:latin typeface="+mn-lt"/>
              </a:rPr>
              <a:t>Any </a:t>
            </a:r>
            <a:r>
              <a:rPr lang="en-US" sz="1400" dirty="0">
                <a:latin typeface="+mn-lt"/>
              </a:rPr>
              <a:t>hardware or software </a:t>
            </a:r>
            <a:r>
              <a:rPr lang="en-US" sz="1400" dirty="0" smtClean="0">
                <a:latin typeface="+mn-lt"/>
              </a:rPr>
              <a:t>environment, </a:t>
            </a:r>
            <a:r>
              <a:rPr lang="en-US" sz="1400" dirty="0">
                <a:latin typeface="+mn-lt"/>
              </a:rPr>
              <a:t>in which a program </a:t>
            </a:r>
            <a:r>
              <a:rPr lang="en-US" sz="1400" dirty="0" smtClean="0">
                <a:latin typeface="+mn-lt"/>
              </a:rPr>
              <a:t>runs </a:t>
            </a:r>
            <a:r>
              <a:rPr lang="en-US" sz="1400" dirty="0">
                <a:latin typeface="+mn-lt"/>
              </a:rPr>
              <a:t>is known as a platform. Since Java has its own </a:t>
            </a:r>
            <a:r>
              <a:rPr lang="en-US" sz="1400" dirty="0" smtClean="0">
                <a:latin typeface="+mn-lt"/>
              </a:rPr>
              <a:t>virtual runtime </a:t>
            </a:r>
            <a:r>
              <a:rPr lang="en-US" sz="1400" dirty="0">
                <a:latin typeface="+mn-lt"/>
              </a:rPr>
              <a:t>environment (JRE) and API, it is </a:t>
            </a:r>
            <a:r>
              <a:rPr lang="en-US" sz="1400" dirty="0" smtClean="0">
                <a:latin typeface="+mn-lt"/>
              </a:rPr>
              <a:t>also a platform (JVM).</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145" y="2141201"/>
            <a:ext cx="6338751" cy="3986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922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a:t>
            </a:r>
            <a:r>
              <a:rPr lang="en-US" dirty="0"/>
              <a:t>N</a:t>
            </a:r>
            <a:r>
              <a:rPr lang="en-US" dirty="0" smtClean="0"/>
              <a:t>aming Convention</a:t>
            </a:r>
            <a:endParaRPr lang="en-US" dirty="0"/>
          </a:p>
        </p:txBody>
      </p:sp>
      <p:sp>
        <p:nvSpPr>
          <p:cNvPr id="4" name="TextBox 3"/>
          <p:cNvSpPr txBox="1"/>
          <p:nvPr/>
        </p:nvSpPr>
        <p:spPr>
          <a:xfrm>
            <a:off x="114300" y="941294"/>
            <a:ext cx="8915400" cy="1938992"/>
          </a:xfrm>
          <a:prstGeom prst="rect">
            <a:avLst/>
          </a:prstGeom>
          <a:noFill/>
        </p:spPr>
        <p:txBody>
          <a:bodyPr wrap="square" rtlCol="0">
            <a:spAutoFit/>
          </a:bodyPr>
          <a:lstStyle/>
          <a:p>
            <a:pPr marL="285750" indent="-285750" algn="just">
              <a:buFont typeface="Arial" pitchFamily="34" charset="0"/>
              <a:buChar char="•"/>
            </a:pPr>
            <a:r>
              <a:rPr lang="en-US" sz="1200" dirty="0">
                <a:latin typeface="+mn-lt"/>
              </a:rPr>
              <a:t>Java </a:t>
            </a:r>
            <a:r>
              <a:rPr lang="en-US" sz="1200" b="1" dirty="0">
                <a:latin typeface="+mn-lt"/>
              </a:rPr>
              <a:t>naming convention</a:t>
            </a:r>
            <a:r>
              <a:rPr lang="en-US" sz="1200" dirty="0">
                <a:latin typeface="+mn-lt"/>
              </a:rPr>
              <a:t> is a rule to follow as you decide what to name your identifiers such as class, package, variable, constant, method etc</a:t>
            </a:r>
            <a:r>
              <a:rPr lang="en-US" sz="1200" dirty="0" smtClean="0">
                <a:latin typeface="+mn-lt"/>
              </a:rPr>
              <a:t>. It </a:t>
            </a:r>
            <a:r>
              <a:rPr lang="en-US" sz="1200" dirty="0">
                <a:latin typeface="+mn-lt"/>
              </a:rPr>
              <a:t>is not forced to </a:t>
            </a:r>
            <a:r>
              <a:rPr lang="en-US" sz="1200" dirty="0" smtClean="0">
                <a:latin typeface="+mn-lt"/>
              </a:rPr>
              <a:t>follow, so </a:t>
            </a:r>
            <a:r>
              <a:rPr lang="en-US" sz="1200" dirty="0">
                <a:latin typeface="+mn-lt"/>
              </a:rPr>
              <a:t>it is known as </a:t>
            </a:r>
            <a:r>
              <a:rPr lang="en-US" sz="1200" b="1" dirty="0">
                <a:latin typeface="+mn-lt"/>
              </a:rPr>
              <a:t>convention </a:t>
            </a:r>
            <a:r>
              <a:rPr lang="en-US" sz="1200" dirty="0">
                <a:latin typeface="+mn-lt"/>
              </a:rPr>
              <a:t>not rule.</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a:latin typeface="+mn-lt"/>
              </a:rPr>
              <a:t>All the classes, interfaces, packages, methods and fields of java programming language are given according to java naming convention.</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a:latin typeface="+mn-lt"/>
              </a:rPr>
              <a:t>Java follows camel case syntax for naming the class, interface, method and variable.</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a:latin typeface="+mn-lt"/>
              </a:rPr>
              <a:t>If name is combined with two words, second word will start with uppercase letter always e.g. </a:t>
            </a:r>
            <a:r>
              <a:rPr lang="en-US" sz="1200" dirty="0" err="1">
                <a:latin typeface="+mn-lt"/>
              </a:rPr>
              <a:t>actionPerformed</a:t>
            </a:r>
            <a:r>
              <a:rPr lang="en-US" sz="1200" dirty="0">
                <a:latin typeface="+mn-lt"/>
              </a:rPr>
              <a:t>(), </a:t>
            </a:r>
            <a:r>
              <a:rPr lang="en-US" sz="1200" dirty="0" err="1">
                <a:latin typeface="+mn-lt"/>
              </a:rPr>
              <a:t>firstName</a:t>
            </a:r>
            <a:r>
              <a:rPr lang="en-US" sz="1200" dirty="0">
                <a:latin typeface="+mn-lt"/>
              </a:rPr>
              <a:t>, </a:t>
            </a:r>
            <a:r>
              <a:rPr lang="en-US" sz="1200" dirty="0" err="1">
                <a:latin typeface="+mn-lt"/>
              </a:rPr>
              <a:t>ActionEvent</a:t>
            </a:r>
            <a:r>
              <a:rPr lang="en-US" sz="1200" dirty="0">
                <a:latin typeface="+mn-lt"/>
              </a:rPr>
              <a:t>, </a:t>
            </a:r>
            <a:r>
              <a:rPr lang="en-US" sz="1200" dirty="0" err="1">
                <a:latin typeface="+mn-lt"/>
              </a:rPr>
              <a:t>ActionListener</a:t>
            </a:r>
            <a:r>
              <a:rPr lang="en-US" sz="1200" dirty="0">
                <a:latin typeface="+mn-lt"/>
              </a:rPr>
              <a:t> etc</a:t>
            </a:r>
            <a:r>
              <a:rPr lang="en-US" sz="1200" dirty="0" smtClean="0">
                <a:latin typeface="+mn-lt"/>
              </a:rPr>
              <a:t>.</a:t>
            </a:r>
          </a:p>
          <a:p>
            <a:pPr marL="285750" indent="-285750" algn="just">
              <a:buFont typeface="Arial" pitchFamily="34" charset="0"/>
              <a:buChar char="•"/>
            </a:pPr>
            <a:endParaRPr lang="en-US" sz="1200" dirty="0">
              <a:latin typeface="+mn-lt"/>
            </a:endParaRPr>
          </a:p>
        </p:txBody>
      </p:sp>
      <p:sp>
        <p:nvSpPr>
          <p:cNvPr id="5" name="TextBox 4"/>
          <p:cNvSpPr txBox="1"/>
          <p:nvPr/>
        </p:nvSpPr>
        <p:spPr>
          <a:xfrm>
            <a:off x="114300" y="3749813"/>
            <a:ext cx="8915400" cy="2492990"/>
          </a:xfrm>
          <a:prstGeom prst="rect">
            <a:avLst/>
          </a:prstGeom>
          <a:noFill/>
        </p:spPr>
        <p:txBody>
          <a:bodyPr wrap="square" rtlCol="0">
            <a:spAutoFit/>
          </a:bodyPr>
          <a:lstStyle/>
          <a:p>
            <a:pPr marL="285750" indent="-285750" algn="just">
              <a:buFont typeface="Arial" pitchFamily="34" charset="0"/>
              <a:buChar char="•"/>
            </a:pPr>
            <a:r>
              <a:rPr lang="en-US" sz="1200" dirty="0">
                <a:latin typeface="+mn-lt"/>
              </a:rPr>
              <a:t>A name in java program is called identifiers which can be used for identification </a:t>
            </a:r>
            <a:r>
              <a:rPr lang="en-US" sz="1200" dirty="0" smtClean="0">
                <a:latin typeface="+mn-lt"/>
              </a:rPr>
              <a:t>purpose. It </a:t>
            </a:r>
            <a:r>
              <a:rPr lang="en-US" sz="1200" dirty="0">
                <a:latin typeface="+mn-lt"/>
              </a:rPr>
              <a:t>can be method name , class name , variable name or label </a:t>
            </a:r>
            <a:r>
              <a:rPr lang="en-US" sz="1200" dirty="0" smtClean="0">
                <a:latin typeface="+mn-lt"/>
              </a:rPr>
              <a:t>name.</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smtClean="0">
                <a:latin typeface="+mn-lt"/>
              </a:rPr>
              <a:t>Allowed </a:t>
            </a:r>
            <a:r>
              <a:rPr lang="en-US" sz="1200" dirty="0">
                <a:latin typeface="+mn-lt"/>
              </a:rPr>
              <a:t>characters in java identifiers are ( a –z ,A-Z, 0-9,$ and _ </a:t>
            </a:r>
            <a:r>
              <a:rPr lang="en-US" sz="1200" dirty="0" smtClean="0">
                <a:latin typeface="+mn-lt"/>
              </a:rPr>
              <a:t>).</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smtClean="0">
                <a:latin typeface="+mn-lt"/>
              </a:rPr>
              <a:t>It </a:t>
            </a:r>
            <a:r>
              <a:rPr lang="en-US" sz="1200" dirty="0">
                <a:latin typeface="+mn-lt"/>
              </a:rPr>
              <a:t>shouldn’t start with </a:t>
            </a:r>
            <a:r>
              <a:rPr lang="en-US" sz="1200" dirty="0" smtClean="0">
                <a:latin typeface="+mn-lt"/>
              </a:rPr>
              <a:t>digits.</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smtClean="0">
                <a:latin typeface="+mn-lt"/>
              </a:rPr>
              <a:t>Java </a:t>
            </a:r>
            <a:r>
              <a:rPr lang="en-US" sz="1200" dirty="0">
                <a:latin typeface="+mn-lt"/>
              </a:rPr>
              <a:t>keywords shouldn’t be used as </a:t>
            </a:r>
            <a:r>
              <a:rPr lang="en-US" sz="1200" dirty="0" smtClean="0">
                <a:latin typeface="+mn-lt"/>
              </a:rPr>
              <a:t>Identifiers.</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smtClean="0">
                <a:latin typeface="+mn-lt"/>
              </a:rPr>
              <a:t>Identifiers </a:t>
            </a:r>
            <a:r>
              <a:rPr lang="en-US" sz="1200" dirty="0">
                <a:latin typeface="+mn-lt"/>
              </a:rPr>
              <a:t>in java are case sensitive i.e. foo and Foo are two different </a:t>
            </a:r>
            <a:r>
              <a:rPr lang="en-US" sz="1200" dirty="0" smtClean="0">
                <a:latin typeface="+mn-lt"/>
              </a:rPr>
              <a:t>identifiers</a:t>
            </a:r>
          </a:p>
          <a:p>
            <a:pPr marL="285750" indent="-285750" algn="just">
              <a:buFont typeface="Arial" pitchFamily="34" charset="0"/>
              <a:buChar char="•"/>
            </a:pPr>
            <a:endParaRPr lang="en-US" sz="1200" dirty="0">
              <a:latin typeface="+mn-lt"/>
            </a:endParaRPr>
          </a:p>
          <a:p>
            <a:pPr marL="285750" indent="-285750" algn="just">
              <a:buFont typeface="Arial" pitchFamily="34" charset="0"/>
              <a:buChar char="•"/>
            </a:pPr>
            <a:r>
              <a:rPr lang="en-US" sz="1200" dirty="0" smtClean="0">
                <a:latin typeface="+mn-lt"/>
              </a:rPr>
              <a:t>All </a:t>
            </a:r>
            <a:r>
              <a:rPr lang="en-US" sz="1200" dirty="0">
                <a:latin typeface="+mn-lt"/>
              </a:rPr>
              <a:t>predefined java class names and interface names can be used as identifiers but it is not a good programing practice because it reduces readability and creates ambiguity.</a:t>
            </a:r>
          </a:p>
        </p:txBody>
      </p:sp>
      <p:sp>
        <p:nvSpPr>
          <p:cNvPr id="6" name="Title 1"/>
          <p:cNvSpPr txBox="1">
            <a:spLocks/>
          </p:cNvSpPr>
          <p:nvPr/>
        </p:nvSpPr>
        <p:spPr bwMode="auto">
          <a:xfrm>
            <a:off x="123007" y="3163395"/>
            <a:ext cx="8915400" cy="612648"/>
          </a:xfrm>
          <a:prstGeom prst="rect">
            <a:avLst/>
          </a:prstGeom>
        </p:spPr>
        <p:txBody>
          <a:bodyPr lIns="0" tIns="0" rIns="0" bIns="0" anchor="ctr"/>
          <a:lstStyle>
            <a:lvl1pPr algn="l" defTabSz="822152" rtl="0" eaLnBrk="1" fontAlgn="base" hangingPunct="1">
              <a:spcBef>
                <a:spcPct val="0"/>
              </a:spcBef>
              <a:spcAft>
                <a:spcPct val="0"/>
              </a:spcAft>
              <a:tabLst>
                <a:tab pos="247812" algn="l"/>
              </a:tabLst>
              <a:defRPr sz="1950" b="1" baseline="0">
                <a:solidFill>
                  <a:srgbClr val="ED1C24"/>
                </a:solidFill>
                <a:latin typeface="+mj-lt"/>
                <a:ea typeface="Arial Unicode MS" pitchFamily="34" charset="-128"/>
                <a:cs typeface="Arial Unicode MS" pitchFamily="34" charset="-128"/>
              </a:defRPr>
            </a:lvl1pPr>
            <a:lvl2pPr algn="l" defTabSz="822152" rtl="0" eaLnBrk="1" fontAlgn="base" hangingPunct="1">
              <a:spcBef>
                <a:spcPct val="0"/>
              </a:spcBef>
              <a:spcAft>
                <a:spcPct val="0"/>
              </a:spcAft>
              <a:defRPr sz="1710" b="1">
                <a:solidFill>
                  <a:schemeClr val="tx2"/>
                </a:solidFill>
                <a:latin typeface="Arial" charset="0"/>
              </a:defRPr>
            </a:lvl2pPr>
            <a:lvl3pPr algn="l" defTabSz="822152" rtl="0" eaLnBrk="1" fontAlgn="base" hangingPunct="1">
              <a:spcBef>
                <a:spcPct val="0"/>
              </a:spcBef>
              <a:spcAft>
                <a:spcPct val="0"/>
              </a:spcAft>
              <a:defRPr sz="1710" b="1">
                <a:solidFill>
                  <a:schemeClr val="tx2"/>
                </a:solidFill>
                <a:latin typeface="Arial" charset="0"/>
              </a:defRPr>
            </a:lvl3pPr>
            <a:lvl4pPr algn="l" defTabSz="822152" rtl="0" eaLnBrk="1" fontAlgn="base" hangingPunct="1">
              <a:spcBef>
                <a:spcPct val="0"/>
              </a:spcBef>
              <a:spcAft>
                <a:spcPct val="0"/>
              </a:spcAft>
              <a:defRPr sz="1710" b="1">
                <a:solidFill>
                  <a:schemeClr val="tx2"/>
                </a:solidFill>
                <a:latin typeface="Arial" charset="0"/>
              </a:defRPr>
            </a:lvl4pPr>
            <a:lvl5pPr algn="l" defTabSz="822152" rtl="0" eaLnBrk="1" fontAlgn="base" hangingPunct="1">
              <a:spcBef>
                <a:spcPct val="0"/>
              </a:spcBef>
              <a:spcAft>
                <a:spcPct val="0"/>
              </a:spcAft>
              <a:defRPr sz="1710" b="1">
                <a:solidFill>
                  <a:schemeClr val="tx2"/>
                </a:solidFill>
                <a:latin typeface="Arial" charset="0"/>
              </a:defRPr>
            </a:lvl5pPr>
            <a:lvl6pPr marL="419822" algn="l" defTabSz="822152" rtl="0" eaLnBrk="1" fontAlgn="base" hangingPunct="1">
              <a:spcBef>
                <a:spcPct val="0"/>
              </a:spcBef>
              <a:spcAft>
                <a:spcPct val="0"/>
              </a:spcAft>
              <a:defRPr sz="1710" b="1">
                <a:solidFill>
                  <a:schemeClr val="tx2"/>
                </a:solidFill>
                <a:latin typeface="Arial" charset="0"/>
              </a:defRPr>
            </a:lvl6pPr>
            <a:lvl7pPr marL="839645" algn="l" defTabSz="822152" rtl="0" eaLnBrk="1" fontAlgn="base" hangingPunct="1">
              <a:spcBef>
                <a:spcPct val="0"/>
              </a:spcBef>
              <a:spcAft>
                <a:spcPct val="0"/>
              </a:spcAft>
              <a:defRPr sz="1710" b="1">
                <a:solidFill>
                  <a:schemeClr val="tx2"/>
                </a:solidFill>
                <a:latin typeface="Arial" charset="0"/>
              </a:defRPr>
            </a:lvl7pPr>
            <a:lvl8pPr marL="1259468" algn="l" defTabSz="822152" rtl="0" eaLnBrk="1" fontAlgn="base" hangingPunct="1">
              <a:spcBef>
                <a:spcPct val="0"/>
              </a:spcBef>
              <a:spcAft>
                <a:spcPct val="0"/>
              </a:spcAft>
              <a:defRPr sz="1710" b="1">
                <a:solidFill>
                  <a:schemeClr val="tx2"/>
                </a:solidFill>
                <a:latin typeface="Arial" charset="0"/>
              </a:defRPr>
            </a:lvl8pPr>
            <a:lvl9pPr marL="1679291" algn="l" defTabSz="822152" rtl="0" eaLnBrk="1" fontAlgn="base" hangingPunct="1">
              <a:spcBef>
                <a:spcPct val="0"/>
              </a:spcBef>
              <a:spcAft>
                <a:spcPct val="0"/>
              </a:spcAft>
              <a:defRPr sz="1710" b="1">
                <a:solidFill>
                  <a:schemeClr val="tx2"/>
                </a:solidFill>
                <a:latin typeface="Arial" charset="0"/>
              </a:defRPr>
            </a:lvl9pPr>
          </a:lstStyle>
          <a:p>
            <a:r>
              <a:rPr lang="en-US" kern="0" smtClean="0"/>
              <a:t>Identifiers</a:t>
            </a:r>
            <a:endParaRPr lang="en-US" kern="0" dirty="0"/>
          </a:p>
        </p:txBody>
      </p:sp>
    </p:spTree>
    <p:extLst>
      <p:ext uri="{BB962C8B-B14F-4D97-AF65-F5344CB8AC3E}">
        <p14:creationId xmlns:p14="http://schemas.microsoft.com/office/powerpoint/2010/main" val="2597811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S" val="1,2"/>
  <p:tag name="THINKCELLPRESENTATIONDONOTDELETE" val="&lt;?xml version=&quot;1.0&quot; encoding=&quot;UTF-16&quot; standalone=&quot;yes&quot;?&gt;&#10;&lt;root reqver=&quot;21047&quot;&gt;&lt;version val=&quot;23045&quot;/&gt;&lt;CPresentation id=&quot;1&quot;&gt;&lt;m_precDefaultNumber&gt;&lt;m_bNumberIsYear val=&quot;0&quot;/&gt;&lt;/m_precDefaultNumber&gt;&lt;m_precDefaultPercent&gt;&lt;m_bNumberIsYear val=&quot;0&quot;/&gt;&lt;/m_precDefaultPercent&gt;&lt;m_precDefaultDate&gt;&lt;m_bNumberIsYear val=&quot;0&quot;/&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bNumberIsYear val=&quot;0&quot;/&gt;&lt;m_strFormatTime&gt;%1&lt;/m_strFormatTime&gt;&lt;/m_precDefaultMonth&gt;&lt;m_precDefaultWeek&gt;&lt;m_bNumberIsYear val=&quot;0&quot;/&gt;&lt;/m_precDefaultWeek&gt;&lt;m_precDefaultDay&gt;&lt;m_bNumberIsYear val=&quot;0&quot;/&gt;&lt;m_strFormatTime&gt;%d&lt;/m_strFormatTime&gt;&lt;/m_precDefaultDay&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45.xml><?xml version="1.0" encoding="utf-8"?>
<p:tagLst xmlns:a="http://schemas.openxmlformats.org/drawingml/2006/main" xmlns:r="http://schemas.openxmlformats.org/officeDocument/2006/relationships" xmlns:p="http://schemas.openxmlformats.org/presentationml/2006/main">
  <p:tag name="NAME" val="Moon"/>
</p:tagLst>
</file>

<file path=ppt/tags/tag46.xml><?xml version="1.0" encoding="utf-8"?>
<p:tagLst xmlns:a="http://schemas.openxmlformats.org/drawingml/2006/main" xmlns:r="http://schemas.openxmlformats.org/officeDocument/2006/relationships" xmlns:p="http://schemas.openxmlformats.org/presentationml/2006/main">
  <p:tag name="NAME" val="Moon"/>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
</p:tagLst>
</file>

<file path=ppt/tags/tag49.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
</p:tagLst>
</file>

<file path=ppt/tags/tag71.xml><?xml version="1.0" encoding="utf-8"?>
<p:tagLst xmlns:a="http://schemas.openxmlformats.org/drawingml/2006/main" xmlns:r="http://schemas.openxmlformats.org/officeDocument/2006/relationships" xmlns:p="http://schemas.openxmlformats.org/presentationml/2006/main">
  <p:tag name="NAME" val="Moon"/>
</p:tagLst>
</file>

<file path=ppt/tags/tag7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heme/theme1.xml><?xml version="1.0" encoding="utf-8"?>
<a:theme xmlns:a="http://schemas.openxmlformats.org/drawingml/2006/main" name="CK Birla Group master">
  <a:themeElements>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fontScheme name="Custom 10">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K Birla Group master">
  <a:themeElements>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fontScheme name="Custom 10">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K Birla Group master">
  <a:themeElements>
    <a:clrScheme name="BSL-Jan19">
      <a:dk1>
        <a:srgbClr val="000000"/>
      </a:dk1>
      <a:lt1>
        <a:srgbClr val="FFFFFF"/>
      </a:lt1>
      <a:dk2>
        <a:srgbClr val="4C4C4E"/>
      </a:dk2>
      <a:lt2>
        <a:srgbClr val="FFFFFF"/>
      </a:lt2>
      <a:accent1>
        <a:srgbClr val="ED1C24"/>
      </a:accent1>
      <a:accent2>
        <a:srgbClr val="2251A0"/>
      </a:accent2>
      <a:accent3>
        <a:srgbClr val="129FBF"/>
      </a:accent3>
      <a:accent4>
        <a:srgbClr val="AA2F8B"/>
      </a:accent4>
      <a:accent5>
        <a:srgbClr val="2B8341"/>
      </a:accent5>
      <a:accent6>
        <a:srgbClr val="991D24"/>
      </a:accent6>
      <a:hlink>
        <a:srgbClr val="ED1C24"/>
      </a:hlink>
      <a:folHlink>
        <a:srgbClr val="129FBF"/>
      </a:folHlink>
    </a:clrScheme>
    <a:fontScheme name="BSL-Jan19">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K Birla Group master">
  <a:themeElements>
    <a:clrScheme name="BSL-Jan19">
      <a:dk1>
        <a:srgbClr val="000000"/>
      </a:dk1>
      <a:lt1>
        <a:srgbClr val="FFFFFF"/>
      </a:lt1>
      <a:dk2>
        <a:srgbClr val="4C4C4E"/>
      </a:dk2>
      <a:lt2>
        <a:srgbClr val="FFFFFF"/>
      </a:lt2>
      <a:accent1>
        <a:srgbClr val="ED1C24"/>
      </a:accent1>
      <a:accent2>
        <a:srgbClr val="2251A0"/>
      </a:accent2>
      <a:accent3>
        <a:srgbClr val="129FBF"/>
      </a:accent3>
      <a:accent4>
        <a:srgbClr val="AA2F8B"/>
      </a:accent4>
      <a:accent5>
        <a:srgbClr val="2B8341"/>
      </a:accent5>
      <a:accent6>
        <a:srgbClr val="991D24"/>
      </a:accent6>
      <a:hlink>
        <a:srgbClr val="ED1C24"/>
      </a:hlink>
      <a:folHlink>
        <a:srgbClr val="129FBF"/>
      </a:folHlink>
    </a:clrScheme>
    <a:fontScheme name="BSL-Jan19">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262726"/>
        </a:dk1>
        <a:lt1>
          <a:srgbClr val="FFFFFF"/>
        </a:lt1>
        <a:dk2>
          <a:srgbClr val="262726"/>
        </a:dk2>
        <a:lt2>
          <a:srgbClr val="C8C8C8"/>
        </a:lt2>
        <a:accent1>
          <a:srgbClr val="EF7E3B"/>
        </a:accent1>
        <a:accent2>
          <a:srgbClr val="CD5911"/>
        </a:accent2>
        <a:accent3>
          <a:srgbClr val="444345"/>
        </a:accent3>
        <a:accent4>
          <a:srgbClr val="CC0920"/>
        </a:accent4>
        <a:accent5>
          <a:srgbClr val="FF6600"/>
        </a:accent5>
        <a:accent6>
          <a:srgbClr val="808080"/>
        </a:accent6>
        <a:hlink>
          <a:srgbClr val="444345"/>
        </a:hlink>
        <a:folHlink>
          <a:srgbClr val="CC092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CK Birla Group master</Template>
  <TotalTime>3088</TotalTime>
  <Words>3742</Words>
  <Application>Microsoft Office PowerPoint</Application>
  <PresentationFormat>On-screen Show (4:3)</PresentationFormat>
  <Paragraphs>562</Paragraphs>
  <Slides>33</Slides>
  <Notes>8</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2</vt:i4>
      </vt:variant>
      <vt:variant>
        <vt:lpstr>Slide Titles</vt:lpstr>
      </vt:variant>
      <vt:variant>
        <vt:i4>33</vt:i4>
      </vt:variant>
    </vt:vector>
  </HeadingPairs>
  <TitlesOfParts>
    <vt:vector size="48" baseType="lpstr">
      <vt:lpstr>ＭＳ Ｐゴシック</vt:lpstr>
      <vt:lpstr>Arial</vt:lpstr>
      <vt:lpstr>Arial Unicode MS</vt:lpstr>
      <vt:lpstr>Calibri</vt:lpstr>
      <vt:lpstr>Calibri Light</vt:lpstr>
      <vt:lpstr>Courier New</vt:lpstr>
      <vt:lpstr>Times New Roman</vt:lpstr>
      <vt:lpstr>Wingdings</vt:lpstr>
      <vt:lpstr>Wingdings 2</vt:lpstr>
      <vt:lpstr>CK Birla Group master</vt:lpstr>
      <vt:lpstr>1_CK Birla Group master</vt:lpstr>
      <vt:lpstr>2_CK Birla Group master</vt:lpstr>
      <vt:lpstr>3_CK Birla Group master</vt:lpstr>
      <vt:lpstr>think-cell Slide</vt:lpstr>
      <vt:lpstr>Acrobat Document</vt:lpstr>
      <vt:lpstr>PowerPoint Presentation</vt:lpstr>
      <vt:lpstr>Contents</vt:lpstr>
      <vt:lpstr>PowerPoint Presentation</vt:lpstr>
      <vt:lpstr>How browser works?</vt:lpstr>
      <vt:lpstr>Selenium WebDriver</vt:lpstr>
      <vt:lpstr>Benefits &amp; Limitations of Selenium Suite</vt:lpstr>
      <vt:lpstr>Comparison with other Functional Tools</vt:lpstr>
      <vt:lpstr>Introduction to Java</vt:lpstr>
      <vt:lpstr>Java Naming Convention</vt:lpstr>
      <vt:lpstr>Data Types</vt:lpstr>
      <vt:lpstr>Array</vt:lpstr>
      <vt:lpstr>Selenium WebDriver Interface</vt:lpstr>
      <vt:lpstr>Locator Strategies</vt:lpstr>
      <vt:lpstr>Locators</vt:lpstr>
      <vt:lpstr>WebElement</vt:lpstr>
      <vt:lpstr>Drivers for Firefox, IE, chrome </vt:lpstr>
      <vt:lpstr>Cross Browser Testing</vt:lpstr>
      <vt:lpstr>Dynamic Waits &amp; Synchronization</vt:lpstr>
      <vt:lpstr>TestNG and Features</vt:lpstr>
      <vt:lpstr>TestNG Assertions</vt:lpstr>
      <vt:lpstr>TestNG Annotations</vt:lpstr>
      <vt:lpstr>TestNG Demo</vt:lpstr>
      <vt:lpstr>TestNG Suite XML</vt:lpstr>
      <vt:lpstr>TestNG Reports &amp; Logs</vt:lpstr>
      <vt:lpstr>TestNG Reporting</vt:lpstr>
      <vt:lpstr>Maven</vt:lpstr>
      <vt:lpstr>Selenium Grid</vt:lpstr>
      <vt:lpstr>Hub and Node</vt:lpstr>
      <vt:lpstr>Hub Configuration</vt:lpstr>
      <vt:lpstr>Node Configuration</vt:lpstr>
      <vt:lpstr>Hub Configuration using JSON</vt:lpstr>
      <vt:lpstr>Node Configuration using JSON</vt:lpstr>
      <vt:lpstr>Selenium Grid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Birlasoft</dc:creator>
  <cp:keywords>Birlasoft</cp:keywords>
  <cp:lastModifiedBy>Vivek Dixit</cp:lastModifiedBy>
  <cp:revision>798</cp:revision>
  <cp:lastPrinted>2014-06-10T11:13:37Z</cp:lastPrinted>
  <dcterms:created xsi:type="dcterms:W3CDTF">2014-07-21T10:04:52Z</dcterms:created>
  <dcterms:modified xsi:type="dcterms:W3CDTF">2020-02-11T13:27:06Z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le">
    <vt:lpwstr>Title</vt:lpwstr>
  </property>
  <property fmtid="{D5CDD505-2E9C-101B-9397-08002B2CF9AE}" pid="3" name="Final">
    <vt:bool>false</vt:bool>
  </property>
  <property fmtid="{D5CDD505-2E9C-101B-9397-08002B2CF9AE}" pid="4" name="Event">
    <vt:lpwstr/>
  </property>
  <property fmtid="{D5CDD505-2E9C-101B-9397-08002B2CF9AE}" pid="5" name="Delivery Date">
    <vt:lpwstr>Date</vt:lpwstr>
  </property>
  <property fmtid="{D5CDD505-2E9C-101B-9397-08002B2CF9AE}" pid="6" name="Office2010EditCount">
    <vt:lpwstr>1</vt:lpwstr>
  </property>
  <property fmtid="{D5CDD505-2E9C-101B-9397-08002B2CF9AE}" pid="7" name="Office2003EditCount">
    <vt:lpwstr>0</vt:lpwstr>
  </property>
  <property fmtid="{D5CDD505-2E9C-101B-9397-08002B2CF9AE}" pid="8" name="LastEditedOfficeVersion">
    <vt:lpwstr>Office2010</vt:lpwstr>
  </property>
  <property fmtid="{D5CDD505-2E9C-101B-9397-08002B2CF9AE}" pid="9" name="VGCompatibilityCheck Run By">
    <vt:lpwstr>Chandrasekar N</vt:lpwstr>
  </property>
  <property fmtid="{D5CDD505-2E9C-101B-9397-08002B2CF9AE}" pid="10" name="VGCompatibilityCheck Run On ">
    <vt:lpwstr>6/10/2014 12:47:19 AM</vt:lpwstr>
  </property>
  <property fmtid="{D5CDD505-2E9C-101B-9397-08002B2CF9AE}" pid="11" name="DocID">
    <vt:lpwstr>DOC ID</vt:lpwstr>
  </property>
  <property fmtid="{D5CDD505-2E9C-101B-9397-08002B2CF9AE}" pid="12" name="Office2010WasSaved">
    <vt:lpwstr>1</vt:lpwstr>
  </property>
</Properties>
</file>